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  <p:sldMasterId id="2147484057" r:id="rId2"/>
  </p:sldMasterIdLst>
  <p:notesMasterIdLst>
    <p:notesMasterId r:id="rId26"/>
  </p:notesMasterIdLst>
  <p:handoutMasterIdLst>
    <p:handoutMasterId r:id="rId27"/>
  </p:handoutMasterIdLst>
  <p:sldIdLst>
    <p:sldId id="812" r:id="rId3"/>
    <p:sldId id="786" r:id="rId4"/>
    <p:sldId id="791" r:id="rId5"/>
    <p:sldId id="906" r:id="rId6"/>
    <p:sldId id="908" r:id="rId7"/>
    <p:sldId id="909" r:id="rId8"/>
    <p:sldId id="910" r:id="rId9"/>
    <p:sldId id="912" r:id="rId10"/>
    <p:sldId id="911" r:id="rId11"/>
    <p:sldId id="916" r:id="rId12"/>
    <p:sldId id="917" r:id="rId13"/>
    <p:sldId id="927" r:id="rId14"/>
    <p:sldId id="913" r:id="rId15"/>
    <p:sldId id="918" r:id="rId16"/>
    <p:sldId id="919" r:id="rId17"/>
    <p:sldId id="920" r:id="rId18"/>
    <p:sldId id="914" r:id="rId19"/>
    <p:sldId id="921" r:id="rId20"/>
    <p:sldId id="923" r:id="rId21"/>
    <p:sldId id="924" r:id="rId22"/>
    <p:sldId id="915" r:id="rId23"/>
    <p:sldId id="922" r:id="rId24"/>
    <p:sldId id="925" r:id="rId25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ctr" rtl="0" eaLnBrk="0" fontAlgn="base" hangingPunct="0">
      <a:lnSpc>
        <a:spcPct val="90000"/>
      </a:lnSpc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ne Gibbons" initials="JG" lastIdx="12" clrIdx="0"/>
  <p:cmAuthor id="1" name="Rodrigo Floriano" initials="RF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C0C4"/>
    <a:srgbClr val="678DC5"/>
    <a:srgbClr val="3E67A4"/>
    <a:srgbClr val="3E8DC5"/>
    <a:srgbClr val="5F5F65"/>
    <a:srgbClr val="7E7E86"/>
    <a:srgbClr val="FFFFFF"/>
    <a:srgbClr val="8E8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378" autoAdjust="0"/>
    <p:restoredTop sz="89277" autoAdjust="0"/>
  </p:normalViewPr>
  <p:slideViewPr>
    <p:cSldViewPr snapToGrid="0">
      <p:cViewPr varScale="1">
        <p:scale>
          <a:sx n="84" d="100"/>
          <a:sy n="84" d="100"/>
        </p:scale>
        <p:origin x="60" y="3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2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-930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2.xml"/><Relationship Id="rId13" Type="http://schemas.openxmlformats.org/officeDocument/2006/relationships/slide" Target="slides/slide19.xml"/><Relationship Id="rId3" Type="http://schemas.openxmlformats.org/officeDocument/2006/relationships/slide" Target="slides/slide6.xml"/><Relationship Id="rId7" Type="http://schemas.openxmlformats.org/officeDocument/2006/relationships/slide" Target="slides/slide11.xml"/><Relationship Id="rId12" Type="http://schemas.openxmlformats.org/officeDocument/2006/relationships/slide" Target="slides/slide18.xml"/><Relationship Id="rId2" Type="http://schemas.openxmlformats.org/officeDocument/2006/relationships/slide" Target="slides/slide5.xml"/><Relationship Id="rId16" Type="http://schemas.openxmlformats.org/officeDocument/2006/relationships/slide" Target="slides/slide23.xml"/><Relationship Id="rId1" Type="http://schemas.openxmlformats.org/officeDocument/2006/relationships/slide" Target="slides/slide4.xml"/><Relationship Id="rId6" Type="http://schemas.openxmlformats.org/officeDocument/2006/relationships/slide" Target="slides/slide10.xml"/><Relationship Id="rId11" Type="http://schemas.openxmlformats.org/officeDocument/2006/relationships/slide" Target="slides/slide16.xml"/><Relationship Id="rId5" Type="http://schemas.openxmlformats.org/officeDocument/2006/relationships/slide" Target="slides/slide9.xml"/><Relationship Id="rId15" Type="http://schemas.openxmlformats.org/officeDocument/2006/relationships/slide" Target="slides/slide22.xml"/><Relationship Id="rId10" Type="http://schemas.openxmlformats.org/officeDocument/2006/relationships/slide" Target="slides/slide15.xml"/><Relationship Id="rId4" Type="http://schemas.openxmlformats.org/officeDocument/2006/relationships/slide" Target="slides/slide7.xml"/><Relationship Id="rId9" Type="http://schemas.openxmlformats.org/officeDocument/2006/relationships/slide" Target="slides/slide14.xml"/><Relationship Id="rId14" Type="http://schemas.openxmlformats.org/officeDocument/2006/relationships/slide" Target="slides/slide2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1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3" name="Rectangle 12"/>
          <p:cNvSpPr>
            <a:spLocks noChangeArrowheads="1"/>
          </p:cNvSpPr>
          <p:nvPr/>
        </p:nvSpPr>
        <p:spPr bwMode="auto">
          <a:xfrm>
            <a:off x="57150" y="8785225"/>
            <a:ext cx="2619375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/>
              <a:t>© Cisco Systems, Inc., 2006 г. Все права защищены.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/>
              <a:t>Presentation_ID.scr</a:t>
            </a:r>
          </a:p>
        </p:txBody>
      </p:sp>
      <p:sp>
        <p:nvSpPr>
          <p:cNvPr id="5124" name="Line 13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14"/>
          <p:cNvSpPr>
            <a:spLocks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/>
          <a:p>
            <a:pPr algn="r" defTabSz="903288">
              <a:lnSpc>
                <a:spcPct val="100000"/>
              </a:lnSpc>
            </a:pPr>
            <a:fld id="{22244E67-557B-7741-B9F5-F61AA18495DF}" type="slidenum">
              <a:rPr lang="en-US" sz="800"/>
              <a:pPr algn="r" defTabSz="903288">
                <a:lnSpc>
                  <a:spcPct val="100000"/>
                </a:lnSpc>
              </a:pPr>
              <a:t>‹#›</a:t>
            </a:fld>
            <a:endParaRPr lang="ru-RU" sz="800"/>
          </a:p>
        </p:txBody>
      </p:sp>
    </p:spTree>
    <p:extLst>
      <p:ext uri="{BB962C8B-B14F-4D97-AF65-F5344CB8AC3E}">
        <p14:creationId xmlns:p14="http://schemas.microsoft.com/office/powerpoint/2010/main" val="2181015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6249988" y="8609013"/>
            <a:ext cx="449262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57150" y="8785225"/>
            <a:ext cx="3659827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5667" tIns="50185" rIns="95667" bIns="50185">
            <a:spAutoFit/>
          </a:bodyPr>
          <a:lstStyle/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 dirty="0"/>
              <a:t>© Cisco Systems, Inc., 2006 г. Все права защищены.</a:t>
            </a:r>
          </a:p>
          <a:p>
            <a:pPr algn="l" defTabSz="611188">
              <a:lnSpc>
                <a:spcPct val="100000"/>
              </a:lnSpc>
              <a:tabLst>
                <a:tab pos="2387600" algn="l"/>
                <a:tab pos="4830763" algn="l"/>
              </a:tabLst>
            </a:pPr>
            <a:r>
              <a:rPr lang="ru-RU" sz="800" dirty="0"/>
              <a:t>Presentation_ID.scr</a:t>
            </a:r>
          </a:p>
        </p:txBody>
      </p:sp>
      <p:sp>
        <p:nvSpPr>
          <p:cNvPr id="6148" name="Line 10"/>
          <p:cNvSpPr>
            <a:spLocks noChangeShapeType="1"/>
          </p:cNvSpPr>
          <p:nvPr/>
        </p:nvSpPr>
        <p:spPr bwMode="auto">
          <a:xfrm>
            <a:off x="152400" y="8799513"/>
            <a:ext cx="66532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3307" name="Rectangle 1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8819" tIns="0" rIns="18819" bIns="0" numCol="1" anchor="b" anchorCtr="0" compatLnSpc="1">
            <a:prstTxWarp prst="textNoShape">
              <a:avLst/>
            </a:prstTxWarp>
          </a:bodyPr>
          <a:lstStyle>
            <a:lvl1pPr algn="r" defTabSz="903288">
              <a:lnSpc>
                <a:spcPct val="100000"/>
              </a:lnSpc>
              <a:defRPr sz="800" smtClean="0">
                <a:cs typeface="+mn-cs"/>
              </a:defRPr>
            </a:lvl1pPr>
          </a:lstStyle>
          <a:p>
            <a:pPr>
              <a:defRPr/>
            </a:pPr>
            <a:fld id="{F4CE0E46-7F05-B940-8356-5580BE265E49}" type="slidenum">
              <a:rPr lang="en-US"/>
              <a:pPr>
                <a:defRPr/>
              </a:pPr>
              <a:t>‹#›</a:t>
            </a:fld>
            <a:endParaRPr lang="ru-RU"/>
          </a:p>
        </p:txBody>
      </p:sp>
      <p:sp>
        <p:nvSpPr>
          <p:cNvPr id="6150" name="Rectangle 1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73125" y="244475"/>
            <a:ext cx="5321300" cy="39909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ma14="http://schemas.microsoft.com/office/mac/drawingml/2011/main" val="1"/>
            </a:ext>
          </a:extLst>
        </p:spPr>
      </p:sp>
      <p:sp>
        <p:nvSpPr>
          <p:cNvPr id="183309" name="Rectangle 1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68350" y="4378325"/>
            <a:ext cx="5468938" cy="425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667" tIns="50185" rIns="95667" bIns="501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Body Text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26460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12713" indent="-112713" algn="l" defTabSz="1020763" rtl="0" eaLnBrk="0" fontAlgn="base" hangingPunct="0">
      <a:lnSpc>
        <a:spcPct val="90000"/>
      </a:lnSpc>
      <a:spcBef>
        <a:spcPct val="50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82600" indent="-120650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667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4493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931988" algn="l" defTabSz="1020763" rtl="0" eaLnBrk="0" fontAlgn="base" hangingPunct="0">
      <a:lnSpc>
        <a:spcPct val="90000"/>
      </a:lnSpc>
      <a:spcBef>
        <a:spcPct val="35000"/>
      </a:spcBef>
      <a:spcAft>
        <a:spcPct val="0"/>
      </a:spcAft>
      <a:buSzPct val="100000"/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D9030C1-C977-B14B-8EB7-BA2B30FCDB63}" type="slidenum">
              <a:rPr lang="en-US" sz="800"/>
              <a:pPr/>
              <a:t>1</a:t>
            </a:fld>
            <a:endParaRPr lang="ru-RU" sz="800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33972705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10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3085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11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795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12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00008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13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687105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14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1460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15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19683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16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34139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17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53855283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18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7064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19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0904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1"/>
          <p:cNvSpPr txBox="1">
            <a:spLocks noGrp="1" noChangeArrowheads="1"/>
          </p:cNvSpPr>
          <p:nvPr/>
        </p:nvSpPr>
        <p:spPr bwMode="auto">
          <a:xfrm>
            <a:off x="5929313" y="8680450"/>
            <a:ext cx="812800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819" tIns="0" rIns="18819" bIns="0" anchor="b"/>
          <a:lstStyle>
            <a:lvl1pPr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03288" eaLnBrk="0" hangingPunct="0"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03288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/>
            <a:fld id="{7C839C26-801B-42B6-A101-60F37FE2B0A8}" type="slidenum">
              <a:rPr lang="en-US" sz="800" b="0"/>
              <a:pPr algn="r"/>
              <a:t>2</a:t>
            </a:fld>
            <a:endParaRPr lang="ru-RU" sz="800" b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38055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20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1835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21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97175102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22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63698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23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747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3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2867733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4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7563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5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5270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6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8109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7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65055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2A389-8690-465F-BB28-DC61C90E42E7}" type="slidenum">
              <a:rPr lang="en-US" smtClean="0"/>
              <a:pPr/>
              <a:t>8</a:t>
            </a:fld>
            <a:endParaRPr lang="ru-RU" dirty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4813" y="4378325"/>
            <a:ext cx="6121400" cy="4252913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ru-RU" b="0" dirty="0"/>
          </a:p>
        </p:txBody>
      </p:sp>
    </p:spTree>
    <p:extLst>
      <p:ext uri="{BB962C8B-B14F-4D97-AF65-F5344CB8AC3E}">
        <p14:creationId xmlns:p14="http://schemas.microsoft.com/office/powerpoint/2010/main" val="12305627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3997A419-355F-A04A-96E0-21643AF8E9FF}" type="slidenum">
              <a:rPr lang="en-US" sz="800"/>
              <a:pPr/>
              <a:t>9</a:t>
            </a:fld>
            <a:endParaRPr lang="ru-RU" sz="800"/>
          </a:p>
        </p:txBody>
      </p:sp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0703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t_CoverAr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3888"/>
            <a:ext cx="9140825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3997180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© Cisco Systems, 2007–2010. Все права защищены.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Публичная информация Cisco</a:t>
            </a: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Глава 1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DC7FBAF0-BCF5-8741-945F-3C6763791038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ru-RU" sz="1000">
              <a:solidFill>
                <a:srgbClr val="D3D3D3"/>
              </a:solidFill>
            </a:endParaRPr>
          </a:p>
        </p:txBody>
      </p:sp>
      <p:pic>
        <p:nvPicPr>
          <p:cNvPr id="9" name="Picture 9" descr="Cisco_NewLogo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225" y="5940425"/>
            <a:ext cx="3354388" cy="47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0" descr="Cisc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3" y="119063"/>
            <a:ext cx="11715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0247" name="Rectangle 7"/>
          <p:cNvSpPr>
            <a:spLocks noGrp="1" noChangeArrowheads="1"/>
          </p:cNvSpPr>
          <p:nvPr>
            <p:ph type="ctrTitle"/>
          </p:nvPr>
        </p:nvSpPr>
        <p:spPr bwMode="white">
          <a:xfrm>
            <a:off x="311150" y="2671763"/>
            <a:ext cx="3768725" cy="830262"/>
          </a:xfrm>
          <a:ln/>
        </p:spPr>
        <p:txBody>
          <a:bodyPr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9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11150" y="4672013"/>
            <a:ext cx="4103688" cy="658812"/>
          </a:xfrm>
          <a:ln/>
        </p:spPr>
        <p:txBody>
          <a:bodyPr/>
          <a:lstStyle>
            <a:lvl1pPr marL="0" indent="0">
              <a:lnSpc>
                <a:spcPct val="90000"/>
              </a:lnSpc>
              <a:buFont typeface="Wingdings" pitchFamily="2" charset="2"/>
              <a:buNone/>
              <a:defRPr sz="20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854027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7525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5925" y="798513"/>
            <a:ext cx="2035175" cy="47879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5638" y="798513"/>
            <a:ext cx="5957887" cy="47879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67663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9851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55638" y="2014538"/>
            <a:ext cx="7940675" cy="3571875"/>
          </a:xfr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697481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638" y="702293"/>
            <a:ext cx="8145462" cy="8382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5638" y="1687390"/>
            <a:ext cx="7940675" cy="4720787"/>
          </a:xfrm>
        </p:spPr>
        <p:txBody>
          <a:bodyPr/>
          <a:lstStyle>
            <a:lvl2pPr marL="457200" indent="-228600">
              <a:buFont typeface="Arial" panose="020B0604020202020204" pitchFamily="34" charset="0"/>
              <a:buChar char="•"/>
              <a:defRPr/>
            </a:lvl2pPr>
            <a:lvl3pPr marL="914400" indent="-225425">
              <a:buSzPct val="75000"/>
              <a:buFont typeface="Courier New" panose="02070309020205020404" pitchFamily="49" charset="0"/>
              <a:buChar char="o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6097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1150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5638" y="2014538"/>
            <a:ext cx="3894137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2014538"/>
            <a:ext cx="3894138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38947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027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88369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858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499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190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55638" y="798513"/>
            <a:ext cx="8145462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Slide Title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93675" y="6562725"/>
            <a:ext cx="9620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2124" tIns="41061" rIns="82124" bIns="41061" anchor="b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ITE PC v4.1</a:t>
            </a:r>
          </a:p>
          <a:p>
            <a:pPr algn="l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Глава 1</a:t>
            </a:r>
          </a:p>
        </p:txBody>
      </p:sp>
      <p:sp>
        <p:nvSpPr>
          <p:cNvPr id="1028" name="Rectangle 5"/>
          <p:cNvSpPr>
            <a:spLocks noChangeArrowheads="1"/>
          </p:cNvSpPr>
          <p:nvPr/>
        </p:nvSpPr>
        <p:spPr bwMode="auto">
          <a:xfrm>
            <a:off x="8596313" y="6626225"/>
            <a:ext cx="320675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fld id="{28856D66-2D7E-BA44-8BF8-F720D8CAD36C}" type="slidenum">
              <a:rPr lang="en-US" sz="1000">
                <a:solidFill>
                  <a:srgbClr val="D3D3D3"/>
                </a:solidFill>
              </a:rPr>
              <a:pPr algn="r" defTabSz="814388">
                <a:lnSpc>
                  <a:spcPct val="100000"/>
                </a:lnSpc>
              </a:pPr>
              <a:t>‹#›</a:t>
            </a:fld>
            <a:endParaRPr lang="ru-RU" sz="1000">
              <a:solidFill>
                <a:srgbClr val="D3D3D3"/>
              </a:solidFill>
            </a:endParaRP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6398" y="2078328"/>
            <a:ext cx="7940675" cy="395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Body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30" name="Picture 7" descr="PPt_TopBand_Artwork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082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3"/>
          <p:cNvSpPr>
            <a:spLocks noChangeArrowheads="1"/>
          </p:cNvSpPr>
          <p:nvPr userDrawn="1"/>
        </p:nvSpPr>
        <p:spPr bwMode="auto">
          <a:xfrm>
            <a:off x="3997180" y="6670675"/>
            <a:ext cx="2347913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© Cisco Systems, 2007–2010. Все права защищены.</a:t>
            </a:r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7123113" y="6672263"/>
            <a:ext cx="6508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Публичная информация Cisco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  <p:sldLayoutId id="2147484044" r:id="rId12"/>
  </p:sldLayoutIdLst>
  <p:txStyles>
    <p:titleStyle>
      <a:lvl1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+mj-lt"/>
          <a:ea typeface="ＭＳ Ｐゴシック" charset="0"/>
          <a:cs typeface="ＭＳ Ｐゴシック" charset="0"/>
        </a:defRPr>
      </a:lvl1pPr>
      <a:lvl2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2pPr>
      <a:lvl3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3pPr>
      <a:lvl4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4pPr>
      <a:lvl5pPr algn="l" defTabSz="8143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6pPr>
      <a:lvl7pPr marL="9144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7pPr>
      <a:lvl8pPr marL="13716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8pPr>
      <a:lvl9pPr marL="1828800" algn="l" defTabSz="814388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708CA1"/>
          </a:solidFill>
          <a:latin typeface="Arial" charset="0"/>
        </a:defRPr>
      </a:lvl9pPr>
    </p:titleStyle>
    <p:bodyStyle>
      <a:lvl1pPr marL="236538" indent="-236538" algn="l" defTabSz="814388" rtl="0" eaLnBrk="0" fontAlgn="base" hangingPunct="0">
        <a:lnSpc>
          <a:spcPct val="95000"/>
        </a:lnSpc>
        <a:spcBef>
          <a:spcPct val="50000"/>
        </a:spcBef>
        <a:spcAft>
          <a:spcPct val="0"/>
        </a:spcAft>
        <a:buClr>
          <a:srgbClr val="708CA1"/>
        </a:buClr>
        <a:buFont typeface="Wingdings" charset="0"/>
        <a:buChar char="§"/>
        <a:defRPr sz="24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74675" indent="-1174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2pPr>
      <a:lvl3pPr marL="914400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3pPr>
      <a:lvl4pPr marL="1254125" indent="117475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1604963" indent="223838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0621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6pPr>
      <a:lvl7pPr marL="25193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7pPr>
      <a:lvl8pPr marL="29765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8pPr>
      <a:lvl9pPr marL="3433763" algn="l" defTabSz="814388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lr>
          <a:srgbClr val="708CA1"/>
        </a:buClr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2/26/2019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 eaLnBrk="1" latinLnBrk="0" hangingPunct="1"/>
              <a:t>‹#›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  <p:sp>
        <p:nvSpPr>
          <p:cNvPr id="11" name="Rectangle 278"/>
          <p:cNvSpPr>
            <a:spLocks noChangeArrowheads="1"/>
          </p:cNvSpPr>
          <p:nvPr userDrawn="1"/>
        </p:nvSpPr>
        <p:spPr bwMode="auto">
          <a:xfrm>
            <a:off x="4008331" y="6672263"/>
            <a:ext cx="2022475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 anchorCtr="1">
            <a:spAutoFit/>
          </a:bodyPr>
          <a:lstStyle/>
          <a:p>
            <a:pPr algn="l" defTabSz="814388">
              <a:lnSpc>
                <a:spcPct val="100000"/>
              </a:lnSpc>
            </a:pPr>
            <a:r>
              <a:rPr lang="ru-RU" sz="700" dirty="0">
                <a:solidFill>
                  <a:srgbClr val="D3D3D3"/>
                </a:solidFill>
              </a:rPr>
              <a:t>© Cisco Systems, 2008. Все права защищены.</a:t>
            </a:r>
          </a:p>
        </p:txBody>
      </p:sp>
      <p:sp>
        <p:nvSpPr>
          <p:cNvPr id="16" name="Rectangle 279"/>
          <p:cNvSpPr>
            <a:spLocks noChangeArrowheads="1"/>
          </p:cNvSpPr>
          <p:nvPr userDrawn="1"/>
        </p:nvSpPr>
        <p:spPr bwMode="auto">
          <a:xfrm>
            <a:off x="6896100" y="6672263"/>
            <a:ext cx="877888" cy="188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124" tIns="41061" rIns="82124" bIns="41061" anchor="b">
            <a:spAutoFit/>
          </a:bodyPr>
          <a:lstStyle/>
          <a:p>
            <a:pPr algn="r" defTabSz="814388">
              <a:lnSpc>
                <a:spcPct val="100000"/>
              </a:lnSpc>
            </a:pPr>
            <a:r>
              <a:rPr lang="ru-RU" sz="700">
                <a:solidFill>
                  <a:srgbClr val="D3D3D3"/>
                </a:solidFill>
              </a:rPr>
              <a:t>Конфиденциальная информация Cisco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8" r:id="rId1"/>
    <p:sldLayoutId id="2147484059" r:id="rId2"/>
    <p:sldLayoutId id="2147484060" r:id="rId3"/>
    <p:sldLayoutId id="2147484061" r:id="rId4"/>
    <p:sldLayoutId id="2147484062" r:id="rId5"/>
    <p:sldLayoutId id="2147484063" r:id="rId6"/>
    <p:sldLayoutId id="2147484064" r:id="rId7"/>
    <p:sldLayoutId id="2147484065" r:id="rId8"/>
    <p:sldLayoutId id="2147484066" r:id="rId9"/>
    <p:sldLayoutId id="2147484067" r:id="rId10"/>
    <p:sldLayoutId id="2147484068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624384" y="800403"/>
            <a:ext cx="6788150" cy="1008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0" indent="0" algn="l" defTabSz="814388" rtl="0" eaLnBrk="0" fontAlgn="base" hangingPunct="0">
              <a:lnSpc>
                <a:spcPct val="90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pitchFamily="2" charset="2"/>
              <a:buNone/>
              <a:defRPr sz="2000" b="1">
                <a:solidFill>
                  <a:schemeClr val="bg2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574675" indent="-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 typeface="Wingdings" charset="0"/>
              <a:buNone/>
            </a:pPr>
            <a:endParaRPr lang="en-US" kern="0" dirty="0">
              <a:latin typeface="Arial" charset="0"/>
            </a:endParaRP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>
                <a:latin typeface="Arial" charset="0"/>
              </a:rPr>
              <a:t>Лекция 5. </a:t>
            </a:r>
            <a:r>
              <a:rPr lang="ru-RU" sz="2400" dirty="0" err="1">
                <a:latin typeface="Arial" charset="0"/>
              </a:rPr>
              <a:t>Желілік</a:t>
            </a:r>
            <a:r>
              <a:rPr lang="ru-RU" sz="2400" dirty="0">
                <a:latin typeface="Arial" charset="0"/>
              </a:rPr>
              <a:t> адресация </a:t>
            </a:r>
            <a:endParaRPr lang="ru-RU" sz="2400" dirty="0">
              <a:solidFill>
                <a:srgbClr val="00B0F0"/>
              </a:solidFill>
              <a:latin typeface="Arial" charset="0"/>
            </a:endParaRP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5264652"/>
      </p:ext>
    </p:extLst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289247"/>
            <a:ext cx="8733677" cy="1752395"/>
          </a:xfrm>
        </p:spPr>
        <p:txBody>
          <a:bodyPr/>
          <a:lstStyle/>
          <a:p>
            <a:pPr lvl="1"/>
            <a:r>
              <a:rPr lang="en-US" dirty="0"/>
              <a:t>IPv4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адресациясы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65517"/>
            <a:ext cx="8772157" cy="838200"/>
          </a:xfrm>
        </p:spPr>
        <p:txBody>
          <a:bodyPr>
            <a:normAutofit fontScale="90000"/>
          </a:bodyPr>
          <a:lstStyle/>
          <a:p>
            <a:r>
              <a:rPr lang="en-US" dirty="0"/>
              <a:t>Pv4-</a:t>
            </a:r>
            <a:r>
              <a:rPr lang="ru-RU" dirty="0" err="1"/>
              <a:t>адрестердің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r>
              <a:rPr lang="ru-RU" dirty="0"/>
              <a:t> </a:t>
            </a:r>
            <a:r>
              <a:rPr lang="ru-RU" dirty="0" err="1"/>
              <a:t>көпшілік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en-US" dirty="0"/>
              <a:t>IP-</a:t>
            </a:r>
            <a:r>
              <a:rPr lang="ru-RU" dirty="0" err="1"/>
              <a:t>адрестер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200" y="1883893"/>
            <a:ext cx="7678721" cy="1146654"/>
          </a:xfrm>
          <a:prstGeom prst="rect">
            <a:avLst/>
          </a:prstGeom>
        </p:spPr>
      </p:pic>
      <p:sp>
        <p:nvSpPr>
          <p:cNvPr id="8" name="Content Placeholder 1"/>
          <p:cNvSpPr txBox="1">
            <a:spLocks/>
          </p:cNvSpPr>
          <p:nvPr/>
        </p:nvSpPr>
        <p:spPr bwMode="auto">
          <a:xfrm>
            <a:off x="213107" y="3127172"/>
            <a:ext cx="8733677" cy="3484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1"/>
            <a:r>
              <a:rPr lang="ru-RU" kern="0"/>
              <a:t>Перевести в</a:t>
            </a:r>
            <a:r>
              <a:rPr lang="en-US" kern="0"/>
              <a:t>GoogleBing</a:t>
            </a:r>
            <a:r>
              <a:rPr lang="ru-RU" kern="0"/>
              <a:t>Интернетке тікелей қосылуды қамтамасыз етпейді</a:t>
            </a:r>
          </a:p>
          <a:p>
            <a:pPr lvl="1"/>
            <a:r>
              <a:rPr lang="en-US" kern="0"/>
              <a:t>IPv4 </a:t>
            </a:r>
            <a:r>
              <a:rPr lang="ru-RU" kern="0"/>
              <a:t>жеке адрестерін пайдалану</a:t>
            </a:r>
          </a:p>
          <a:p>
            <a:pPr lvl="1"/>
            <a:r>
              <a:rPr lang="ru-RU" kern="0"/>
              <a:t>Тек жергілікті желіде көрінетін</a:t>
            </a:r>
          </a:p>
          <a:p>
            <a:pPr lvl="1"/>
            <a:r>
              <a:rPr lang="ru-RU" kern="0"/>
              <a:t>Айналмалы мекен-жайы: желі 127.0.0.0Интернетке тікелей қосылуды қамтамасыз етпейді</a:t>
            </a:r>
          </a:p>
          <a:p>
            <a:pPr lvl="1"/>
            <a:r>
              <a:rPr lang="en-US" kern="0"/>
              <a:t>IPv4 </a:t>
            </a:r>
            <a:r>
              <a:rPr lang="ru-RU" kern="0"/>
              <a:t>жеке адрестерін пайдалану</a:t>
            </a:r>
          </a:p>
          <a:p>
            <a:pPr lvl="1"/>
            <a:r>
              <a:rPr lang="ru-RU" kern="0"/>
              <a:t>Тек жергілікті желіде көрінетін</a:t>
            </a:r>
          </a:p>
          <a:p>
            <a:pPr lvl="1"/>
            <a:r>
              <a:rPr lang="ru-RU" kern="0"/>
              <a:t>Айналмалы мекен-жайы: желі 127.0.0.0</a:t>
            </a:r>
            <a:endParaRPr lang="ru-RU" kern="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86" y="4107673"/>
            <a:ext cx="4307418" cy="260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22875"/>
      </p:ext>
    </p:extLst>
  </p:cSld>
  <p:clrMapOvr>
    <a:masterClrMapping/>
  </p:clrMapOvr>
  <p:transition spd="med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801551"/>
            <a:ext cx="3553194" cy="1244600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Мен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хабарлама</a:t>
            </a:r>
            <a:endParaRPr lang="ru-RU" dirty="0"/>
          </a:p>
          <a:p>
            <a:r>
              <a:rPr lang="ru-RU" dirty="0" err="1"/>
              <a:t>Бірегей</a:t>
            </a:r>
            <a:r>
              <a:rPr lang="ru-RU" dirty="0"/>
              <a:t> </a:t>
            </a:r>
            <a:r>
              <a:rPr lang="en-US" dirty="0"/>
              <a:t>MAC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мекен-жайларыМен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хабарлама</a:t>
            </a:r>
            <a:endParaRPr lang="ru-RU" dirty="0"/>
          </a:p>
          <a:p>
            <a:r>
              <a:rPr lang="ru-RU" dirty="0" err="1"/>
              <a:t>Бірегей</a:t>
            </a:r>
            <a:r>
              <a:rPr lang="ru-RU" dirty="0"/>
              <a:t> </a:t>
            </a:r>
            <a:r>
              <a:rPr lang="en-US" dirty="0"/>
              <a:t>MAC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мекен-жайлары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706620"/>
            <a:ext cx="8772157" cy="838200"/>
          </a:xfrm>
        </p:spPr>
        <p:txBody>
          <a:bodyPr>
            <a:normAutofit/>
          </a:bodyPr>
          <a:lstStyle/>
          <a:p>
            <a:r>
              <a:rPr lang="ru-RU" sz="1400" dirty="0" err="1"/>
              <a:t>адрестердің</a:t>
            </a:r>
            <a:r>
              <a:rPr lang="ru-RU" sz="1400" dirty="0"/>
              <a:t> </a:t>
            </a:r>
            <a:r>
              <a:rPr lang="ru-RU" sz="1400" dirty="0" err="1"/>
              <a:t>бір</a:t>
            </a:r>
            <a:r>
              <a:rPr lang="ru-RU" sz="1400" dirty="0"/>
              <a:t> </a:t>
            </a:r>
            <a:r>
              <a:rPr lang="ru-RU" sz="1400" dirty="0" err="1"/>
              <a:t>адресті</a:t>
            </a:r>
            <a:r>
              <a:rPr lang="ru-RU" sz="1400" dirty="0"/>
              <a:t>, </a:t>
            </a:r>
            <a:r>
              <a:rPr lang="ru-RU" sz="1400" dirty="0" err="1"/>
              <a:t>кең</a:t>
            </a:r>
            <a:r>
              <a:rPr lang="ru-RU" sz="1400" dirty="0"/>
              <a:t> </a:t>
            </a:r>
            <a:r>
              <a:rPr lang="ru-RU" sz="1400" dirty="0" err="1"/>
              <a:t>таратылатын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көп</a:t>
            </a:r>
            <a:r>
              <a:rPr lang="ru-RU" sz="1400" dirty="0"/>
              <a:t> </a:t>
            </a:r>
            <a:r>
              <a:rPr lang="ru-RU" sz="1400" dirty="0" err="1"/>
              <a:t>адресті</a:t>
            </a:r>
            <a:r>
              <a:rPr lang="ru-RU" sz="1400" dirty="0"/>
              <a:t> </a:t>
            </a:r>
            <a:r>
              <a:rPr lang="ru-RU" sz="1400" dirty="0" err="1"/>
              <a:t>жіберулердің</a:t>
            </a:r>
            <a:r>
              <a:rPr lang="ru-RU" sz="1400" dirty="0"/>
              <a:t> </a:t>
            </a:r>
            <a:r>
              <a:rPr lang="ru-RU" sz="1400" dirty="0" err="1"/>
              <a:t>түрлері</a:t>
            </a:r>
            <a:r>
              <a:rPr lang="en-US" sz="1400" dirty="0"/>
              <a:t>IPv4-</a:t>
            </a:r>
            <a:r>
              <a:rPr lang="ru-RU" sz="1400" dirty="0" err="1"/>
              <a:t>адрестердің</a:t>
            </a:r>
            <a:r>
              <a:rPr lang="ru-RU" sz="1400" dirty="0"/>
              <a:t> </a:t>
            </a:r>
            <a:r>
              <a:rPr lang="ru-RU" sz="1400" dirty="0" err="1"/>
              <a:t>бір</a:t>
            </a:r>
            <a:r>
              <a:rPr lang="ru-RU" sz="1400" dirty="0"/>
              <a:t> </a:t>
            </a:r>
            <a:r>
              <a:rPr lang="ru-RU" sz="1400" dirty="0" err="1"/>
              <a:t>адресті</a:t>
            </a:r>
            <a:r>
              <a:rPr lang="ru-RU" sz="1400" dirty="0"/>
              <a:t>, </a:t>
            </a:r>
            <a:r>
              <a:rPr lang="ru-RU" sz="1400" dirty="0" err="1"/>
              <a:t>кең</a:t>
            </a:r>
            <a:r>
              <a:rPr lang="ru-RU" sz="1400" dirty="0"/>
              <a:t> </a:t>
            </a:r>
            <a:r>
              <a:rPr lang="ru-RU" sz="1400" dirty="0" err="1"/>
              <a:t>таратылатын</a:t>
            </a:r>
            <a:r>
              <a:rPr lang="ru-RU" sz="1400" dirty="0"/>
              <a:t> </a:t>
            </a:r>
            <a:r>
              <a:rPr lang="ru-RU" sz="1400" dirty="0" err="1"/>
              <a:t>және</a:t>
            </a:r>
            <a:r>
              <a:rPr lang="ru-RU" sz="1400" dirty="0"/>
              <a:t> </a:t>
            </a:r>
            <a:r>
              <a:rPr lang="ru-RU" sz="1400" dirty="0" err="1"/>
              <a:t>көп</a:t>
            </a:r>
            <a:r>
              <a:rPr lang="ru-RU" sz="1400" dirty="0"/>
              <a:t> </a:t>
            </a:r>
            <a:r>
              <a:rPr lang="ru-RU" sz="1400" dirty="0" err="1"/>
              <a:t>адресті</a:t>
            </a:r>
            <a:r>
              <a:rPr lang="ru-RU" sz="1400" dirty="0"/>
              <a:t> </a:t>
            </a:r>
            <a:r>
              <a:rPr lang="ru-RU" sz="1400" dirty="0" err="1"/>
              <a:t>жіберулердің</a:t>
            </a:r>
            <a:r>
              <a:rPr lang="ru-RU" sz="1400" dirty="0"/>
              <a:t> </a:t>
            </a:r>
            <a:r>
              <a:rPr lang="ru-RU" sz="1400" dirty="0" err="1"/>
              <a:t>түрлері</a:t>
            </a:r>
            <a:endParaRPr lang="ru-RU" sz="1400" dirty="0"/>
          </a:p>
        </p:txBody>
      </p:sp>
      <p:sp>
        <p:nvSpPr>
          <p:cNvPr id="9" name="Content Placeholder 1"/>
          <p:cNvSpPr txBox="1">
            <a:spLocks/>
          </p:cNvSpPr>
          <p:nvPr/>
        </p:nvSpPr>
        <p:spPr bwMode="auto">
          <a:xfrm>
            <a:off x="205161" y="3250997"/>
            <a:ext cx="8733677" cy="17244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o="urn:schemas-microsoft-com:office:office" xmlns:v="urn:schemas-microsoft-com:vml" xmlns:wp="http://schemas.openxmlformats.org/drawingml/2006/powerpointprocessingDrawing" xmlns:wne="http://schemas.microsoft.com/office/powerpoint/2006/powerpointml" xmlns:cdr="http://schemas.openxmlformats.org/drawingml/2006/chartDrawing" xmlns:dgm="http://schemas.openxmlformats.org/drawingml/2006/diagram" xmlns:c="http://schemas.openxmlformats.org/drawingml/2006/chart" xmlns:a14="http://schemas.microsoft.com/office/drawing/2010/main" xmlns:mc="http://schemas.openxmlformats.org/markup-compatibility/2006" xmlns:ma14="http://schemas.microsoft.com/office/mac/drawingml/2011/main" val="1"/>
            </a:ext>
          </a:extLst>
        </p:spPr>
        <p:txBody>
          <a:bodyPr vert="horz" wrap="square" lIns="82124" tIns="41061" rIns="82124" bIns="41061" numCol="1" anchor="t" anchorCtr="0" compatLnSpc="1">
            <a:prstTxWarp prst="textNoShape">
              <a:avLst/>
            </a:prstTxWarp>
            <a:normAutofit fontScale="92500" lnSpcReduction="20000"/>
          </a:bodyPr>
          <a:lstStyle>
            <a:lvl1pPr marL="236538" indent="-236538" algn="l" defTabSz="814388" rtl="0" eaLnBrk="0" fontAlgn="base" hangingPunct="0">
              <a:lnSpc>
                <a:spcPct val="95000"/>
              </a:lnSpc>
              <a:spcBef>
                <a:spcPct val="50000"/>
              </a:spcBef>
              <a:spcAft>
                <a:spcPct val="0"/>
              </a:spcAft>
              <a:buClr>
                <a:srgbClr val="708CA1"/>
              </a:buClr>
              <a:buFont typeface="Wingdings" charset="0"/>
              <a:buChar char="§"/>
              <a:defRPr sz="24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457200" indent="-228600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914400" indent="-22542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buSzPct val="75000"/>
              <a:buFont typeface="Courier New" panose="02070309020205020404" pitchFamily="49" charset="0"/>
              <a:buChar char="o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254125" indent="117475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1604963" indent="223838" algn="l" defTabSz="814388" rtl="0" eaLnBrk="0" fontAlgn="base" hangingPunct="0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0621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6pPr>
            <a:lvl7pPr marL="25193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7pPr>
            <a:lvl8pPr marL="29765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8pPr>
            <a:lvl9pPr marL="3433763" algn="l" defTabSz="814388" rtl="0" eaLnBrk="1" fontAlgn="base" hangingPunct="1">
              <a:lnSpc>
                <a:spcPct val="95000"/>
              </a:lnSpc>
              <a:spcBef>
                <a:spcPct val="35000"/>
              </a:spcBef>
              <a:spcAft>
                <a:spcPct val="0"/>
              </a:spcAft>
              <a:buClr>
                <a:srgbClr val="708CA1"/>
              </a:buClr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kern="0"/>
              <a:t>Барлығына арналған</a:t>
            </a:r>
          </a:p>
          <a:p>
            <a:r>
              <a:rPr lang="ru-RU" kern="0"/>
              <a:t>Кең таратылатын </a:t>
            </a:r>
            <a:r>
              <a:rPr lang="en-US" kern="0"/>
              <a:t>MAC </a:t>
            </a:r>
            <a:r>
              <a:rPr lang="ru-RU" kern="0"/>
              <a:t>және </a:t>
            </a:r>
            <a:r>
              <a:rPr lang="en-US" kern="0"/>
              <a:t>IP </a:t>
            </a:r>
            <a:r>
              <a:rPr lang="ru-RU" kern="0"/>
              <a:t>мекенжайлары:</a:t>
            </a:r>
          </a:p>
          <a:p>
            <a:r>
              <a:rPr lang="en-US" kern="0"/>
              <a:t>MAC </a:t>
            </a:r>
            <a:r>
              <a:rPr lang="ru-RU" kern="0"/>
              <a:t>мекен-жайы: </a:t>
            </a:r>
            <a:r>
              <a:rPr lang="en-US" kern="0"/>
              <a:t>FF FF:FF FF:FF FF</a:t>
            </a:r>
          </a:p>
          <a:p>
            <a:r>
              <a:rPr lang="ru-RU" kern="0"/>
              <a:t>МЕМСТ-қа сәйкес </a:t>
            </a:r>
            <a:r>
              <a:rPr lang="en-US" kern="0"/>
              <a:t>IP-</a:t>
            </a:r>
            <a:r>
              <a:rPr lang="ru-RU" kern="0"/>
              <a:t>адресінің бөлігі — барлық бірліктер</a:t>
            </a:r>
            <a:endParaRPr lang="ru-RU" kern="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717" y="4975400"/>
            <a:ext cx="5069452" cy="161660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643" y="1711273"/>
            <a:ext cx="4899501" cy="1425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207151"/>
      </p:ext>
    </p:extLst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578273"/>
            <a:ext cx="8733677" cy="2729807"/>
          </a:xfrm>
        </p:spPr>
        <p:txBody>
          <a:bodyPr>
            <a:normAutofit fontScale="92500" lnSpcReduction="10000"/>
          </a:bodyPr>
          <a:lstStyle/>
          <a:p>
            <a:endParaRPr lang="ru-RU" sz="2000" dirty="0"/>
          </a:p>
          <a:p>
            <a:r>
              <a:rPr lang="ru-RU" sz="2000" dirty="0"/>
              <a:t>Тек осы топ </a:t>
            </a:r>
            <a:r>
              <a:rPr lang="ru-RU" sz="2000" dirty="0" err="1"/>
              <a:t>үшін</a:t>
            </a:r>
            <a:endParaRPr lang="ru-RU" sz="2000" dirty="0"/>
          </a:p>
          <a:p>
            <a:r>
              <a:rPr lang="ru-RU" sz="2000" dirty="0" err="1"/>
              <a:t>Бір</a:t>
            </a:r>
            <a:r>
              <a:rPr lang="ru-RU" sz="2000" dirty="0"/>
              <a:t> пакет </a:t>
            </a:r>
            <a:r>
              <a:rPr lang="ru-RU" sz="2000" dirty="0" err="1"/>
              <a:t>көп</a:t>
            </a:r>
            <a:r>
              <a:rPr lang="ru-RU" sz="2000" dirty="0"/>
              <a:t> </a:t>
            </a:r>
            <a:r>
              <a:rPr lang="ru-RU" sz="2000" dirty="0" err="1"/>
              <a:t>адресті</a:t>
            </a:r>
            <a:r>
              <a:rPr lang="ru-RU" sz="2000" dirty="0"/>
              <a:t> </a:t>
            </a:r>
            <a:r>
              <a:rPr lang="ru-RU" sz="2000" dirty="0" err="1"/>
              <a:t>тарату</a:t>
            </a:r>
            <a:r>
              <a:rPr lang="ru-RU" sz="2000" dirty="0"/>
              <a:t> </a:t>
            </a:r>
            <a:r>
              <a:rPr lang="ru-RU" sz="2000" dirty="0" err="1"/>
              <a:t>тобында</a:t>
            </a:r>
            <a:r>
              <a:rPr lang="ru-RU" sz="2000" dirty="0"/>
              <a:t> </a:t>
            </a:r>
            <a:r>
              <a:rPr lang="ru-RU" sz="2000" dirty="0" err="1"/>
              <a:t>таңдалған</a:t>
            </a:r>
            <a:r>
              <a:rPr lang="ru-RU" sz="2000" dirty="0"/>
              <a:t> </a:t>
            </a:r>
            <a:r>
              <a:rPr lang="ru-RU" sz="2000" dirty="0" err="1"/>
              <a:t>хостер</a:t>
            </a:r>
            <a:r>
              <a:rPr lang="ru-RU" sz="2000" dirty="0"/>
              <a:t> </a:t>
            </a:r>
            <a:r>
              <a:rPr lang="ru-RU" sz="2000" dirty="0" err="1"/>
              <a:t>тобына</a:t>
            </a:r>
            <a:r>
              <a:rPr lang="ru-RU" sz="2000" dirty="0"/>
              <a:t> </a:t>
            </a:r>
            <a:r>
              <a:rPr lang="ru-RU" sz="2000" dirty="0" err="1"/>
              <a:t>жіберілді</a:t>
            </a:r>
            <a:endParaRPr lang="ru-RU" sz="2000" dirty="0"/>
          </a:p>
          <a:p>
            <a:r>
              <a:rPr lang="ru-RU" sz="2000" dirty="0" err="1"/>
              <a:t>Резервтелген</a:t>
            </a:r>
            <a:r>
              <a:rPr lang="ru-RU" sz="2000" dirty="0"/>
              <a:t> </a:t>
            </a:r>
            <a:r>
              <a:rPr lang="en-US" sz="2000" dirty="0"/>
              <a:t>IPv4 </a:t>
            </a:r>
            <a:r>
              <a:rPr lang="ru-RU" sz="2000" dirty="0" err="1"/>
              <a:t>мекен-жайы</a:t>
            </a:r>
            <a:endParaRPr lang="ru-RU" sz="2000" dirty="0"/>
          </a:p>
          <a:p>
            <a:r>
              <a:rPr lang="ru-RU" sz="2000" dirty="0" err="1"/>
              <a:t>Көп</a:t>
            </a:r>
            <a:r>
              <a:rPr lang="ru-RU" sz="2000" dirty="0"/>
              <a:t> </a:t>
            </a:r>
            <a:r>
              <a:rPr lang="ru-RU" sz="2000" dirty="0" err="1"/>
              <a:t>адресті</a:t>
            </a:r>
            <a:r>
              <a:rPr lang="ru-RU" sz="2000" dirty="0"/>
              <a:t> </a:t>
            </a:r>
            <a:r>
              <a:rPr lang="ru-RU" sz="2000" dirty="0" err="1"/>
              <a:t>тарату</a:t>
            </a:r>
            <a:r>
              <a:rPr lang="ru-RU" sz="2000" dirty="0"/>
              <a:t> </a:t>
            </a:r>
            <a:r>
              <a:rPr lang="ru-RU" sz="2000" dirty="0" err="1"/>
              <a:t>мекен-жайларының</a:t>
            </a:r>
            <a:r>
              <a:rPr lang="ru-RU" sz="2000" dirty="0"/>
              <a:t> </a:t>
            </a:r>
            <a:r>
              <a:rPr lang="ru-RU" sz="2000" dirty="0" err="1"/>
              <a:t>резервтелген</a:t>
            </a:r>
            <a:r>
              <a:rPr lang="ru-RU" sz="2000" dirty="0"/>
              <a:t> диапазоны: 224.0.0.0.0-ден 239.255.255.255</a:t>
            </a:r>
          </a:p>
          <a:p>
            <a:r>
              <a:rPr lang="ru-RU" sz="2000" dirty="0" err="1"/>
              <a:t>Локальды</a:t>
            </a:r>
            <a:r>
              <a:rPr lang="ru-RU" sz="2000" dirty="0"/>
              <a:t> </a:t>
            </a:r>
            <a:r>
              <a:rPr lang="ru-RU" sz="2000" dirty="0" err="1"/>
              <a:t>желіде</a:t>
            </a:r>
            <a:r>
              <a:rPr lang="ru-RU" sz="2000" dirty="0"/>
              <a:t> </a:t>
            </a:r>
            <a:r>
              <a:rPr lang="ru-RU" sz="2000" dirty="0" err="1"/>
              <a:t>көп</a:t>
            </a:r>
            <a:r>
              <a:rPr lang="ru-RU" sz="2000" dirty="0"/>
              <a:t> </a:t>
            </a:r>
            <a:r>
              <a:rPr lang="ru-RU" sz="2000" dirty="0" err="1"/>
              <a:t>адрестердің</a:t>
            </a:r>
            <a:r>
              <a:rPr lang="ru-RU" sz="2000" dirty="0"/>
              <a:t> </a:t>
            </a:r>
            <a:r>
              <a:rPr lang="ru-RU" sz="2000" dirty="0" err="1"/>
              <a:t>резервтелген</a:t>
            </a:r>
            <a:r>
              <a:rPr lang="ru-RU" sz="2000" dirty="0"/>
              <a:t> диапазоны: 224.0.0.0.0-ден 224.0.255 </a:t>
            </a:r>
            <a:r>
              <a:rPr lang="ru-RU" sz="2000" dirty="0" err="1"/>
              <a:t>дейін</a:t>
            </a:r>
            <a:endParaRPr lang="ru-RU" sz="20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704924"/>
            <a:ext cx="8772157" cy="838200"/>
          </a:xfrm>
        </p:spPr>
        <p:txBody>
          <a:bodyPr>
            <a:normAutofit fontScale="90000"/>
          </a:bodyPr>
          <a:lstStyle/>
          <a:p>
            <a:r>
              <a:rPr lang="en-US" sz="3300" dirty="0"/>
              <a:t>IPv4-</a:t>
            </a:r>
            <a:r>
              <a:rPr lang="ru-RU" sz="3300" dirty="0" err="1"/>
              <a:t>адрестердің</a:t>
            </a:r>
            <a:r>
              <a:rPr lang="ru-RU" sz="3300" dirty="0"/>
              <a:t> </a:t>
            </a:r>
            <a:r>
              <a:rPr lang="ru-RU" sz="3300" dirty="0" err="1"/>
              <a:t>типтері</a:t>
            </a:r>
            <a:r>
              <a:rPr lang="ru-RU" sz="3300" dirty="0"/>
              <a:t> </a:t>
            </a:r>
            <a:r>
              <a:rPr lang="ru-RU" sz="3300" dirty="0" err="1"/>
              <a:t>бір</a:t>
            </a:r>
            <a:r>
              <a:rPr lang="ru-RU" sz="3300" dirty="0"/>
              <a:t> </a:t>
            </a:r>
            <a:r>
              <a:rPr lang="ru-RU" sz="3300" dirty="0" err="1"/>
              <a:t>адресті</a:t>
            </a:r>
            <a:r>
              <a:rPr lang="ru-RU" sz="3300" dirty="0"/>
              <a:t>, </a:t>
            </a:r>
            <a:r>
              <a:rPr lang="ru-RU" sz="3300" dirty="0" err="1"/>
              <a:t>кең</a:t>
            </a:r>
            <a:r>
              <a:rPr lang="ru-RU" sz="3300" dirty="0"/>
              <a:t> </a:t>
            </a:r>
            <a:r>
              <a:rPr lang="ru-RU" sz="3300" dirty="0" err="1"/>
              <a:t>таратылатын</a:t>
            </a:r>
            <a:r>
              <a:rPr lang="ru-RU" sz="3300" dirty="0"/>
              <a:t> </a:t>
            </a:r>
            <a:r>
              <a:rPr lang="ru-RU" sz="3300" dirty="0" err="1"/>
              <a:t>және</a:t>
            </a:r>
            <a:r>
              <a:rPr lang="ru-RU" sz="3300" dirty="0"/>
              <a:t> </a:t>
            </a:r>
            <a:r>
              <a:rPr lang="ru-RU" sz="3300" dirty="0" err="1"/>
              <a:t>көп</a:t>
            </a:r>
            <a:r>
              <a:rPr lang="ru-RU" sz="3300" dirty="0"/>
              <a:t> </a:t>
            </a:r>
            <a:r>
              <a:rPr lang="ru-RU" sz="3300" dirty="0" err="1"/>
              <a:t>адресті</a:t>
            </a:r>
            <a:r>
              <a:rPr lang="ru-RU" sz="3300" dirty="0"/>
              <a:t> </a:t>
            </a:r>
            <a:r>
              <a:rPr lang="ru-RU" sz="3300" dirty="0" err="1"/>
              <a:t>жіберулер</a:t>
            </a:r>
            <a:r>
              <a:rPr lang="ru-RU" sz="3300" dirty="0"/>
              <a:t> (</a:t>
            </a:r>
            <a:r>
              <a:rPr lang="ru-RU" sz="3300" dirty="0" err="1"/>
              <a:t>прод</a:t>
            </a:r>
            <a:r>
              <a:rPr lang="ru-RU" sz="3300" dirty="0"/>
              <a:t>.)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979" y="4218432"/>
            <a:ext cx="6304733" cy="202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35446"/>
      </p:ext>
    </p:extLst>
  </p:cSld>
  <p:clrMapOvr>
    <a:masterClrMapping/>
  </p:clrMapOvr>
  <p:transition spd="med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49" y="2263775"/>
            <a:ext cx="5816381" cy="1481138"/>
          </a:xfrm>
        </p:spPr>
        <p:txBody>
          <a:bodyPr/>
          <a:lstStyle/>
          <a:p>
            <a:pPr eaLnBrk="1" hangingPunct="1"/>
            <a:r>
              <a:rPr lang="ru-RU" sz="2400" dirty="0"/>
              <a:t>3. 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ru-RU" sz="2400" dirty="0"/>
              <a:t>IPv4-адресті </a:t>
            </a:r>
            <a:r>
              <a:rPr lang="ru-RU" sz="2400" dirty="0" err="1"/>
              <a:t>қалай</a:t>
            </a:r>
            <a:r>
              <a:rPr lang="ru-RU" sz="2400" dirty="0"/>
              <a:t> </a:t>
            </a:r>
            <a:r>
              <a:rPr lang="ru-RU" sz="2400" dirty="0" err="1"/>
              <a:t>алуға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36515"/>
      </p:ext>
    </p:extLst>
  </p:cSld>
  <p:clrMapOvr>
    <a:masterClrMapping/>
  </p:clrMapOvr>
  <p:transition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1800" dirty="0" err="1"/>
              <a:t>Адрестерді</a:t>
            </a:r>
            <a:r>
              <a:rPr lang="ru-RU" sz="1800" dirty="0"/>
              <a:t> </a:t>
            </a:r>
            <a:r>
              <a:rPr lang="ru-RU" sz="1800" dirty="0" err="1"/>
              <a:t>тағайындау</a:t>
            </a:r>
            <a:endParaRPr lang="ru-RU" sz="1800" dirty="0"/>
          </a:p>
          <a:p>
            <a:r>
              <a:rPr lang="ru-RU" sz="1800" dirty="0" err="1"/>
              <a:t>Статикалық</a:t>
            </a:r>
            <a:r>
              <a:rPr lang="ru-RU" sz="1800" dirty="0"/>
              <a:t> </a:t>
            </a:r>
            <a:r>
              <a:rPr lang="ru-RU" sz="1800" dirty="0" err="1"/>
              <a:t>немесе</a:t>
            </a:r>
            <a:r>
              <a:rPr lang="ru-RU" sz="1800" dirty="0"/>
              <a:t> </a:t>
            </a:r>
            <a:r>
              <a:rPr lang="ru-RU" sz="1800" dirty="0" err="1"/>
              <a:t>динамикалық</a:t>
            </a:r>
            <a:r>
              <a:rPr lang="ru-RU" sz="1800" dirty="0"/>
              <a:t> </a:t>
            </a:r>
            <a:r>
              <a:rPr lang="ru-RU" sz="1800" dirty="0" err="1"/>
              <a:t>орындалуы</a:t>
            </a:r>
            <a:r>
              <a:rPr lang="ru-RU" sz="1800" dirty="0"/>
              <a:t> </a:t>
            </a:r>
            <a:r>
              <a:rPr lang="ru-RU" sz="1800" dirty="0" err="1"/>
              <a:t>мүмкін</a:t>
            </a:r>
            <a:endParaRPr lang="ru-RU" sz="1800" dirty="0"/>
          </a:p>
          <a:p>
            <a:r>
              <a:rPr lang="en-US" sz="1800" dirty="0"/>
              <a:t>IPv4 </a:t>
            </a:r>
            <a:r>
              <a:rPr lang="ru-RU" sz="1800" dirty="0" err="1"/>
              <a:t>мекен-жайы</a:t>
            </a:r>
            <a:r>
              <a:rPr lang="ru-RU" sz="1800" dirty="0"/>
              <a:t>, </a:t>
            </a:r>
            <a:r>
              <a:rPr lang="ru-RU" sz="1800" dirty="0" err="1"/>
              <a:t>желі</a:t>
            </a:r>
            <a:r>
              <a:rPr lang="ru-RU" sz="1800" dirty="0"/>
              <a:t> </a:t>
            </a:r>
            <a:r>
              <a:rPr lang="ru-RU" sz="1800" dirty="0" err="1"/>
              <a:t>маскасы</a:t>
            </a:r>
            <a:r>
              <a:rPr lang="ru-RU" sz="1800" dirty="0"/>
              <a:t>, </a:t>
            </a:r>
            <a:r>
              <a:rPr lang="ru-RU" sz="1800" dirty="0" err="1"/>
              <a:t>негізгі</a:t>
            </a:r>
            <a:r>
              <a:rPr lang="ru-RU" sz="1800" dirty="0"/>
              <a:t> шлюз </a:t>
            </a:r>
            <a:r>
              <a:rPr lang="ru-RU" sz="1800" dirty="0" err="1"/>
              <a:t>және</a:t>
            </a:r>
            <a:r>
              <a:rPr lang="ru-RU" sz="1800" dirty="0"/>
              <a:t> </a:t>
            </a:r>
            <a:r>
              <a:rPr lang="ru-RU" sz="1800" dirty="0" err="1"/>
              <a:t>желіде</a:t>
            </a:r>
            <a:r>
              <a:rPr lang="ru-RU" sz="1800" dirty="0"/>
              <a:t> </a:t>
            </a:r>
            <a:r>
              <a:rPr lang="ru-RU" sz="1800" dirty="0" err="1"/>
              <a:t>жұмыс</a:t>
            </a:r>
            <a:r>
              <a:rPr lang="ru-RU" sz="1800" dirty="0"/>
              <a:t> </a:t>
            </a:r>
            <a:r>
              <a:rPr lang="ru-RU" sz="1800" dirty="0" err="1"/>
              <a:t>істеу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басқа</a:t>
            </a:r>
            <a:r>
              <a:rPr lang="ru-RU" sz="1800" dirty="0"/>
              <a:t> да </a:t>
            </a:r>
            <a:r>
              <a:rPr lang="ru-RU" sz="1800" dirty="0" err="1"/>
              <a:t>қажетті</a:t>
            </a:r>
            <a:r>
              <a:rPr lang="ru-RU" sz="1800" dirty="0"/>
              <a:t> </a:t>
            </a:r>
            <a:r>
              <a:rPr lang="ru-RU" sz="1800" dirty="0" err="1"/>
              <a:t>ақпарат</a:t>
            </a:r>
            <a:r>
              <a:rPr lang="ru-RU" sz="1800" dirty="0"/>
              <a:t> </a:t>
            </a:r>
            <a:r>
              <a:rPr lang="ru-RU" sz="1800" dirty="0" err="1"/>
              <a:t>беріледі</a:t>
            </a:r>
            <a:endParaRPr lang="ru-RU" sz="1800" dirty="0"/>
          </a:p>
          <a:p>
            <a:r>
              <a:rPr lang="en-US" sz="1800" dirty="0"/>
              <a:t>IPv4 </a:t>
            </a:r>
            <a:r>
              <a:rPr lang="ru-RU" sz="1800" dirty="0" err="1"/>
              <a:t>статикалық</a:t>
            </a:r>
            <a:r>
              <a:rPr lang="ru-RU" sz="1800" dirty="0"/>
              <a:t> </a:t>
            </a:r>
            <a:r>
              <a:rPr lang="ru-RU" sz="1800" dirty="0" err="1"/>
              <a:t>адрестері</a:t>
            </a:r>
            <a:r>
              <a:rPr lang="ru-RU" sz="1800" dirty="0"/>
              <a:t>:</a:t>
            </a:r>
          </a:p>
          <a:p>
            <a:r>
              <a:rPr lang="ru-RU" sz="1800" dirty="0" err="1"/>
              <a:t>Серверлер</a:t>
            </a:r>
            <a:r>
              <a:rPr lang="ru-RU" sz="1800" dirty="0"/>
              <a:t> мен </a:t>
            </a:r>
            <a:r>
              <a:rPr lang="ru-RU" sz="1800" dirty="0" err="1"/>
              <a:t>принтерлер</a:t>
            </a:r>
            <a:r>
              <a:rPr lang="ru-RU" sz="1800" dirty="0"/>
              <a:t> </a:t>
            </a:r>
            <a:r>
              <a:rPr lang="ru-RU" sz="1800" dirty="0" err="1"/>
              <a:t>сияқты</a:t>
            </a:r>
            <a:r>
              <a:rPr lang="ru-RU" sz="1800" dirty="0"/>
              <a:t> </a:t>
            </a:r>
            <a:r>
              <a:rPr lang="ru-RU" sz="1800" dirty="0" err="1"/>
              <a:t>хостерлер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белгілі</a:t>
            </a:r>
            <a:r>
              <a:rPr lang="ru-RU" sz="1800" dirty="0"/>
              <a:t> </a:t>
            </a:r>
            <a:r>
              <a:rPr lang="ru-RU" sz="1800" dirty="0" err="1"/>
              <a:t>бір</a:t>
            </a:r>
            <a:r>
              <a:rPr lang="ru-RU" sz="1800" dirty="0"/>
              <a:t> </a:t>
            </a:r>
            <a:r>
              <a:rPr lang="ru-RU" sz="1800" dirty="0" err="1"/>
              <a:t>адрестер</a:t>
            </a:r>
            <a:r>
              <a:rPr lang="ru-RU" sz="1800" dirty="0"/>
              <a:t> </a:t>
            </a:r>
            <a:r>
              <a:rPr lang="ru-RU" sz="1800" dirty="0" err="1"/>
              <a:t>қажет</a:t>
            </a:r>
            <a:endParaRPr lang="ru-RU" sz="1800" dirty="0"/>
          </a:p>
          <a:p>
            <a:r>
              <a:rPr lang="ru-RU" sz="1800" dirty="0" err="1"/>
              <a:t>Көп</a:t>
            </a:r>
            <a:r>
              <a:rPr lang="ru-RU" sz="1800" dirty="0"/>
              <a:t> </a:t>
            </a:r>
            <a:r>
              <a:rPr lang="ru-RU" sz="1800" dirty="0" err="1"/>
              <a:t>уақытты</a:t>
            </a:r>
            <a:r>
              <a:rPr lang="ru-RU" sz="1800" dirty="0"/>
              <a:t> </a:t>
            </a:r>
            <a:r>
              <a:rPr lang="ru-RU" sz="1800" dirty="0" err="1"/>
              <a:t>алып</a:t>
            </a:r>
            <a:r>
              <a:rPr lang="ru-RU" sz="1800" dirty="0"/>
              <a:t>, </a:t>
            </a:r>
            <a:r>
              <a:rPr lang="ru-RU" sz="1800" dirty="0" err="1"/>
              <a:t>қателердің</a:t>
            </a:r>
            <a:r>
              <a:rPr lang="ru-RU" sz="1800" dirty="0"/>
              <a:t> </a:t>
            </a:r>
            <a:r>
              <a:rPr lang="ru-RU" sz="1800" dirty="0" err="1"/>
              <a:t>пайда</a:t>
            </a:r>
            <a:r>
              <a:rPr lang="ru-RU" sz="1800" dirty="0"/>
              <a:t> </a:t>
            </a:r>
            <a:r>
              <a:rPr lang="ru-RU" sz="1800" dirty="0" err="1"/>
              <a:t>болуына</a:t>
            </a:r>
            <a:r>
              <a:rPr lang="ru-RU" sz="1800" dirty="0"/>
              <a:t> </a:t>
            </a:r>
            <a:r>
              <a:rPr lang="ru-RU" sz="1800" dirty="0" err="1"/>
              <a:t>әкелуі</a:t>
            </a:r>
            <a:r>
              <a:rPr lang="ru-RU" sz="1800" dirty="0"/>
              <a:t> </a:t>
            </a:r>
            <a:r>
              <a:rPr lang="ru-RU" sz="1800" dirty="0" err="1"/>
              <a:t>мүмкін</a:t>
            </a:r>
            <a:r>
              <a:rPr lang="ru-RU" sz="1800" dirty="0"/>
              <a:t> </a:t>
            </a:r>
          </a:p>
          <a:p>
            <a:r>
              <a:rPr lang="en-US" sz="1800" dirty="0"/>
              <a:t>IPv4 </a:t>
            </a:r>
            <a:r>
              <a:rPr lang="ru-RU" sz="1800" dirty="0" err="1"/>
              <a:t>адрестерінің</a:t>
            </a:r>
            <a:r>
              <a:rPr lang="ru-RU" sz="1800" dirty="0"/>
              <a:t> </a:t>
            </a:r>
            <a:r>
              <a:rPr lang="ru-RU" sz="1800" dirty="0" err="1"/>
              <a:t>нақты</a:t>
            </a:r>
            <a:r>
              <a:rPr lang="ru-RU" sz="1800" dirty="0"/>
              <a:t> </a:t>
            </a:r>
            <a:r>
              <a:rPr lang="ru-RU" sz="1800" dirty="0" err="1"/>
              <a:t>тізімін</a:t>
            </a:r>
            <a:r>
              <a:rPr lang="ru-RU" sz="1800" dirty="0"/>
              <a:t> </a:t>
            </a:r>
            <a:r>
              <a:rPr lang="ru-RU" sz="1800" dirty="0" err="1"/>
              <a:t>жүргізу</a:t>
            </a:r>
            <a:r>
              <a:rPr lang="ru-RU" sz="1800" dirty="0"/>
              <a:t> </a:t>
            </a:r>
            <a:r>
              <a:rPr lang="ru-RU" sz="1800" dirty="0" err="1"/>
              <a:t>қажеттілігі</a:t>
            </a:r>
            <a:endParaRPr lang="ru-RU" sz="1800" dirty="0"/>
          </a:p>
          <a:p>
            <a:r>
              <a:rPr lang="en-US" sz="1800" dirty="0"/>
              <a:t>IPv4 </a:t>
            </a:r>
            <a:r>
              <a:rPr lang="ru-RU" sz="1800" dirty="0" err="1"/>
              <a:t>адрестерінің</a:t>
            </a:r>
            <a:r>
              <a:rPr lang="ru-RU" sz="1800" dirty="0"/>
              <a:t> </a:t>
            </a:r>
            <a:r>
              <a:rPr lang="ru-RU" sz="1800" dirty="0" err="1"/>
              <a:t>динамикалық</a:t>
            </a:r>
            <a:r>
              <a:rPr lang="ru-RU" sz="1800" dirty="0"/>
              <a:t> </a:t>
            </a:r>
            <a:r>
              <a:rPr lang="ru-RU" sz="1800" dirty="0" err="1"/>
              <a:t>тағайындалуы</a:t>
            </a:r>
            <a:endParaRPr lang="ru-RU" sz="1800" dirty="0"/>
          </a:p>
          <a:p>
            <a:r>
              <a:rPr lang="ru-RU" sz="1800" dirty="0" err="1"/>
              <a:t>Хосттың</a:t>
            </a:r>
            <a:r>
              <a:rPr lang="ru-RU" sz="1800" dirty="0"/>
              <a:t> </a:t>
            </a:r>
            <a:r>
              <a:rPr lang="ru-RU" sz="1800" dirty="0" err="1"/>
              <a:t>динамикалық</a:t>
            </a:r>
            <a:r>
              <a:rPr lang="ru-RU" sz="1800" dirty="0"/>
              <a:t> </a:t>
            </a:r>
            <a:r>
              <a:rPr lang="ru-RU" sz="1800" dirty="0" err="1"/>
              <a:t>теңшеу</a:t>
            </a:r>
            <a:r>
              <a:rPr lang="ru-RU" sz="1800" dirty="0"/>
              <a:t> ХАТТАМАСЫ (</a:t>
            </a:r>
            <a:r>
              <a:rPr lang="en-US" sz="1800" dirty="0"/>
              <a:t>DHCP) </a:t>
            </a:r>
            <a:r>
              <a:rPr lang="ru-RU" sz="1800" dirty="0" err="1"/>
              <a:t>адрестердің</a:t>
            </a:r>
            <a:r>
              <a:rPr lang="ru-RU" sz="1800" dirty="0"/>
              <a:t> </a:t>
            </a:r>
            <a:r>
              <a:rPr lang="ru-RU" sz="1800" dirty="0" err="1"/>
              <a:t>автоматты</a:t>
            </a:r>
            <a:r>
              <a:rPr lang="ru-RU" sz="1800" dirty="0"/>
              <a:t> </a:t>
            </a:r>
            <a:r>
              <a:rPr lang="ru-RU" sz="1800" dirty="0" err="1"/>
              <a:t>түрде</a:t>
            </a:r>
            <a:r>
              <a:rPr lang="ru-RU" sz="1800" dirty="0"/>
              <a:t> </a:t>
            </a:r>
            <a:r>
              <a:rPr lang="ru-RU" sz="1800" dirty="0" err="1"/>
              <a:t>тағайындалуын</a:t>
            </a:r>
            <a:r>
              <a:rPr lang="ru-RU" sz="1800" dirty="0"/>
              <a:t> </a:t>
            </a:r>
            <a:r>
              <a:rPr lang="ru-RU" sz="1800" dirty="0" err="1"/>
              <a:t>қамтамасыз</a:t>
            </a:r>
            <a:r>
              <a:rPr lang="ru-RU" sz="1800" dirty="0"/>
              <a:t> </a:t>
            </a:r>
            <a:r>
              <a:rPr lang="ru-RU" sz="1800" dirty="0" err="1"/>
              <a:t>етеді</a:t>
            </a:r>
            <a:endParaRPr lang="ru-RU" sz="1800" dirty="0"/>
          </a:p>
          <a:p>
            <a:r>
              <a:rPr lang="ru-RU" sz="1800" dirty="0" err="1"/>
              <a:t>Бұл</a:t>
            </a:r>
            <a:r>
              <a:rPr lang="ru-RU" sz="1800" dirty="0"/>
              <a:t> </a:t>
            </a:r>
            <a:r>
              <a:rPr lang="ru-RU" sz="1800" dirty="0" err="1"/>
              <a:t>үлкен</a:t>
            </a:r>
            <a:r>
              <a:rPr lang="ru-RU" sz="1800" dirty="0"/>
              <a:t> </a:t>
            </a:r>
            <a:r>
              <a:rPr lang="ru-RU" sz="1800" dirty="0" err="1"/>
              <a:t>желі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тағайындаудың</a:t>
            </a:r>
            <a:r>
              <a:rPr lang="ru-RU" sz="1800" dirty="0"/>
              <a:t> </a:t>
            </a:r>
            <a:r>
              <a:rPr lang="ru-RU" sz="1800" dirty="0" err="1"/>
              <a:t>қолайлы</a:t>
            </a:r>
            <a:r>
              <a:rPr lang="ru-RU" sz="1800" dirty="0"/>
              <a:t> </a:t>
            </a:r>
            <a:r>
              <a:rPr lang="ru-RU" sz="1800" dirty="0" err="1"/>
              <a:t>әдісі</a:t>
            </a:r>
            <a:endParaRPr lang="ru-RU" sz="1800" dirty="0"/>
          </a:p>
          <a:p>
            <a:r>
              <a:rPr lang="ru-RU" sz="1800" dirty="0" err="1"/>
              <a:t>Олар</a:t>
            </a:r>
            <a:r>
              <a:rPr lang="ru-RU" sz="1800" dirty="0"/>
              <a:t> </a:t>
            </a:r>
            <a:r>
              <a:rPr lang="ru-RU" sz="1800" dirty="0" err="1"/>
              <a:t>қайтадан</a:t>
            </a:r>
            <a:r>
              <a:rPr lang="ru-RU" sz="1800" dirty="0"/>
              <a:t> </a:t>
            </a:r>
            <a:r>
              <a:rPr lang="ru-RU" sz="1800" dirty="0" err="1"/>
              <a:t>қол</a:t>
            </a:r>
            <a:r>
              <a:rPr lang="ru-RU" sz="1800" dirty="0"/>
              <a:t> </a:t>
            </a:r>
            <a:r>
              <a:rPr lang="ru-RU" sz="1800" dirty="0" err="1"/>
              <a:t>жетімді</a:t>
            </a:r>
            <a:r>
              <a:rPr lang="ru-RU" sz="1800" dirty="0"/>
              <a:t> </a:t>
            </a:r>
            <a:r>
              <a:rPr lang="ru-RU" sz="1800" dirty="0" err="1"/>
              <a:t>болған</a:t>
            </a:r>
            <a:r>
              <a:rPr lang="ru-RU" sz="1800" dirty="0"/>
              <a:t> </a:t>
            </a:r>
            <a:r>
              <a:rPr lang="ru-RU" sz="1800" dirty="0" err="1"/>
              <a:t>кезде</a:t>
            </a:r>
            <a:r>
              <a:rPr lang="ru-RU" sz="1800" dirty="0"/>
              <a:t> </a:t>
            </a:r>
            <a:r>
              <a:rPr lang="en-US" sz="1800" dirty="0"/>
              <a:t>IP </a:t>
            </a:r>
            <a:r>
              <a:rPr lang="ru-RU" sz="1800" dirty="0" err="1"/>
              <a:t>мекенжайлары</a:t>
            </a:r>
            <a:r>
              <a:rPr lang="ru-RU" sz="1800" dirty="0"/>
              <a:t> </a:t>
            </a:r>
            <a:r>
              <a:rPr lang="ru-RU" sz="1800" dirty="0" err="1"/>
              <a:t>қайта</a:t>
            </a:r>
            <a:r>
              <a:rPr lang="ru-RU" sz="1800" dirty="0"/>
              <a:t> </a:t>
            </a:r>
            <a:r>
              <a:rPr lang="ru-RU" sz="1800" dirty="0" err="1"/>
              <a:t>таратылуы</a:t>
            </a:r>
            <a:r>
              <a:rPr lang="ru-RU" sz="1800" dirty="0"/>
              <a:t> </a:t>
            </a:r>
            <a:r>
              <a:rPr lang="ru-RU" sz="1800" dirty="0" err="1"/>
              <a:t>мүмкін</a:t>
            </a:r>
            <a:endParaRPr lang="ru-RU" sz="18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9209"/>
            <a:ext cx="8229600" cy="1143000"/>
          </a:xfrm>
        </p:spPr>
        <p:txBody>
          <a:bodyPr>
            <a:normAutofit/>
          </a:bodyPr>
          <a:lstStyle/>
          <a:p>
            <a:r>
              <a:rPr lang="ru-RU" sz="2700" dirty="0"/>
              <a:t>IPv4 </a:t>
            </a:r>
            <a:r>
              <a:rPr lang="ru-RU" sz="2700" dirty="0" err="1"/>
              <a:t>адрестерін</a:t>
            </a:r>
            <a:r>
              <a:rPr lang="ru-RU" sz="2700" dirty="0"/>
              <a:t> </a:t>
            </a:r>
            <a:r>
              <a:rPr lang="ru-RU" sz="2700" dirty="0" err="1"/>
              <a:t>статикалық</a:t>
            </a:r>
            <a:r>
              <a:rPr lang="ru-RU" sz="2700" dirty="0"/>
              <a:t> </a:t>
            </a:r>
            <a:r>
              <a:rPr lang="ru-RU" sz="2700" dirty="0" err="1"/>
              <a:t>және</a:t>
            </a:r>
            <a:r>
              <a:rPr lang="ru-RU" sz="2700" dirty="0"/>
              <a:t> </a:t>
            </a:r>
            <a:r>
              <a:rPr lang="ru-RU" sz="2700" dirty="0" err="1"/>
              <a:t>динамикалық</a:t>
            </a:r>
            <a:r>
              <a:rPr lang="ru-RU" sz="2700" dirty="0"/>
              <a:t> </a:t>
            </a:r>
            <a:r>
              <a:rPr lang="ru-RU" sz="2700" dirty="0" err="1"/>
              <a:t>адрестерді</a:t>
            </a:r>
            <a:r>
              <a:rPr lang="ru-RU" sz="2700" dirty="0"/>
              <a:t> </a:t>
            </a:r>
            <a:r>
              <a:rPr lang="ru-RU" sz="2700" dirty="0" err="1"/>
              <a:t>қалай</a:t>
            </a:r>
            <a:r>
              <a:rPr lang="ru-RU" sz="2700" dirty="0"/>
              <a:t> </a:t>
            </a:r>
            <a:r>
              <a:rPr lang="ru-RU" sz="2700" dirty="0" err="1"/>
              <a:t>алуға</a:t>
            </a:r>
            <a:r>
              <a:rPr lang="ru-RU" sz="2700" dirty="0"/>
              <a:t> </a:t>
            </a:r>
            <a:r>
              <a:rPr lang="ru-RU" sz="2700" dirty="0" err="1"/>
              <a:t>болады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3374294226"/>
      </p:ext>
    </p:extLst>
  </p:cSld>
  <p:clrMapOvr>
    <a:masterClrMapping/>
  </p:clrMapOvr>
  <p:transition spd="med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3868" y="1232593"/>
            <a:ext cx="8733677" cy="3753936"/>
          </a:xfrm>
        </p:spPr>
        <p:txBody>
          <a:bodyPr>
            <a:normAutofit lnSpcReduction="10000"/>
          </a:bodyPr>
          <a:lstStyle/>
          <a:p>
            <a:pPr lvl="2"/>
            <a:endParaRPr lang="ru-RU" dirty="0"/>
          </a:p>
          <a:p>
            <a:pPr lvl="1"/>
            <a:r>
              <a:rPr lang="en-US" dirty="0"/>
              <a:t>DHCP </a:t>
            </a:r>
            <a:r>
              <a:rPr lang="ru-RU" dirty="0" err="1"/>
              <a:t>мекенжайы</a:t>
            </a:r>
            <a:r>
              <a:rPr lang="ru-RU" dirty="0"/>
              <a:t> </a:t>
            </a:r>
            <a:r>
              <a:rPr lang="ru-RU" dirty="0" err="1"/>
              <a:t>қайдан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?</a:t>
            </a:r>
          </a:p>
          <a:p>
            <a:pPr lvl="1"/>
            <a:r>
              <a:rPr lang="ru-RU" dirty="0" err="1"/>
              <a:t>Орташадан</a:t>
            </a:r>
            <a:r>
              <a:rPr lang="ru-RU" dirty="0"/>
              <a:t> </a:t>
            </a:r>
            <a:r>
              <a:rPr lang="ru-RU" dirty="0" err="1"/>
              <a:t>үлкен</a:t>
            </a:r>
            <a:r>
              <a:rPr lang="ru-RU" dirty="0"/>
              <a:t> </a:t>
            </a:r>
            <a:r>
              <a:rPr lang="ru-RU" dirty="0" err="1"/>
              <a:t>желілерге</a:t>
            </a:r>
            <a:r>
              <a:rPr lang="ru-RU" dirty="0"/>
              <a:t> </a:t>
            </a:r>
            <a:r>
              <a:rPr lang="ru-RU" dirty="0" err="1"/>
              <a:t>дейін</a:t>
            </a:r>
            <a:endParaRPr lang="ru-RU" dirty="0"/>
          </a:p>
          <a:p>
            <a:pPr lvl="1"/>
            <a:r>
              <a:rPr lang="ru-RU" dirty="0" err="1"/>
              <a:t>Әдетте</a:t>
            </a:r>
            <a:r>
              <a:rPr lang="ru-RU" dirty="0"/>
              <a:t> ДК </a:t>
            </a:r>
            <a:r>
              <a:rPr lang="ru-RU" dirty="0" err="1"/>
              <a:t>негізінде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бөлінген</a:t>
            </a:r>
            <a:r>
              <a:rPr lang="ru-RU" dirty="0"/>
              <a:t> сервер</a:t>
            </a:r>
          </a:p>
          <a:p>
            <a:pPr lvl="1"/>
            <a:r>
              <a:rPr lang="ru-RU" dirty="0" err="1"/>
              <a:t>Үй</a:t>
            </a:r>
            <a:r>
              <a:rPr lang="ru-RU" dirty="0"/>
              <a:t> </a:t>
            </a:r>
            <a:r>
              <a:rPr lang="ru-RU" dirty="0" err="1"/>
              <a:t>желісі</a:t>
            </a:r>
            <a:endParaRPr lang="ru-RU" dirty="0"/>
          </a:p>
          <a:p>
            <a:pPr lvl="1"/>
            <a:r>
              <a:rPr lang="ru-RU" dirty="0" err="1"/>
              <a:t>Сымсыз</a:t>
            </a:r>
            <a:r>
              <a:rPr lang="ru-RU" dirty="0"/>
              <a:t> маршрутизатор клиент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қызмет</a:t>
            </a:r>
            <a:r>
              <a:rPr lang="ru-RU" dirty="0"/>
              <a:t> </a:t>
            </a:r>
            <a:r>
              <a:rPr lang="ru-RU" dirty="0" err="1"/>
              <a:t>ете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интернет-</a:t>
            </a:r>
            <a:r>
              <a:rPr lang="ru-RU" dirty="0" err="1"/>
              <a:t>провайдерден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күйге</a:t>
            </a:r>
            <a:r>
              <a:rPr lang="ru-RU" dirty="0"/>
              <a:t> </a:t>
            </a:r>
            <a:r>
              <a:rPr lang="ru-RU" dirty="0" err="1"/>
              <a:t>келтіру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ала </a:t>
            </a:r>
            <a:r>
              <a:rPr lang="ru-RU" dirty="0" err="1"/>
              <a:t>алады</a:t>
            </a:r>
            <a:endParaRPr lang="ru-RU" dirty="0"/>
          </a:p>
          <a:p>
            <a:pPr lvl="1"/>
            <a:r>
              <a:rPr lang="ru-RU" dirty="0" err="1"/>
              <a:t>Сымсыз</a:t>
            </a:r>
            <a:r>
              <a:rPr lang="ru-RU" dirty="0"/>
              <a:t> маршрутизатор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желіде</a:t>
            </a:r>
            <a:r>
              <a:rPr lang="ru-RU" dirty="0"/>
              <a:t> </a:t>
            </a:r>
            <a:r>
              <a:rPr lang="ru-RU" dirty="0" err="1"/>
              <a:t>хостер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en-US" dirty="0"/>
              <a:t>DHCP </a:t>
            </a:r>
            <a:r>
              <a:rPr lang="ru-RU" dirty="0" err="1"/>
              <a:t>сервері</a:t>
            </a:r>
            <a:r>
              <a:rPr lang="ru-RU" dirty="0"/>
              <a:t> </a:t>
            </a:r>
            <a:r>
              <a:rPr lang="ru-RU" dirty="0" err="1"/>
              <a:t>ретінде</a:t>
            </a:r>
            <a:r>
              <a:rPr lang="ru-RU" dirty="0"/>
              <a:t> </a:t>
            </a:r>
            <a:r>
              <a:rPr lang="ru-RU" dirty="0" err="1"/>
              <a:t>әрекет</a:t>
            </a:r>
            <a:r>
              <a:rPr lang="ru-RU" dirty="0"/>
              <a:t> </a:t>
            </a:r>
            <a:r>
              <a:rPr lang="ru-RU" dirty="0" err="1"/>
              <a:t>ете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IPv4 </a:t>
            </a:r>
            <a:r>
              <a:rPr lang="ru-RU" dirty="0" err="1"/>
              <a:t>адрестерін</a:t>
            </a:r>
            <a:r>
              <a:rPr lang="ru-RU" dirty="0"/>
              <a:t> </a:t>
            </a:r>
            <a:r>
              <a:rPr lang="en-US" dirty="0"/>
              <a:t>DHCP </a:t>
            </a:r>
            <a:r>
              <a:rPr lang="ru-RU" dirty="0" err="1"/>
              <a:t>серверлері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255" y="3596640"/>
            <a:ext cx="4798863" cy="311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292741"/>
      </p:ext>
    </p:extLst>
  </p:cSld>
  <p:clrMapOvr>
    <a:masterClrMapping/>
  </p:clrMapOvr>
  <p:transition spd="med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0807" y="1232592"/>
            <a:ext cx="8733677" cy="513706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.</a:t>
            </a:r>
            <a:r>
              <a:rPr lang="en-US" dirty="0"/>
              <a:t> IPv4-</a:t>
            </a:r>
            <a:r>
              <a:rPr lang="ru-RU" dirty="0" err="1"/>
              <a:t>адресациямен</a:t>
            </a:r>
            <a:r>
              <a:rPr lang="ru-RU" dirty="0"/>
              <a:t> </a:t>
            </a:r>
            <a:r>
              <a:rPr lang="en-US" dirty="0"/>
              <a:t>DHCP </a:t>
            </a:r>
            <a:r>
              <a:rPr lang="ru-RU" dirty="0" err="1"/>
              <a:t>жұмыс</a:t>
            </a:r>
            <a:r>
              <a:rPr lang="ru-RU" dirty="0"/>
              <a:t> </a:t>
            </a:r>
            <a:r>
              <a:rPr lang="ru-RU" dirty="0" err="1"/>
              <a:t>істеу</a:t>
            </a:r>
            <a:r>
              <a:rPr lang="ru-RU" dirty="0"/>
              <a:t> </a:t>
            </a:r>
            <a:r>
              <a:rPr lang="ru-RU" dirty="0" err="1"/>
              <a:t>принциптері</a:t>
            </a:r>
            <a:endParaRPr lang="ru-RU" dirty="0"/>
          </a:p>
          <a:p>
            <a:r>
              <a:rPr lang="ru-RU" dirty="0"/>
              <a:t>Клиент </a:t>
            </a:r>
            <a:r>
              <a:rPr lang="en-US" dirty="0"/>
              <a:t>DHCP </a:t>
            </a:r>
            <a:r>
              <a:rPr lang="ru-RU" dirty="0" err="1"/>
              <a:t>анықтау</a:t>
            </a:r>
            <a:r>
              <a:rPr lang="ru-RU" dirty="0"/>
              <a:t> </a:t>
            </a:r>
            <a:r>
              <a:rPr lang="ru-RU" dirty="0" err="1"/>
              <a:t>хабарын</a:t>
            </a:r>
            <a:r>
              <a:rPr lang="ru-RU" dirty="0"/>
              <a:t> </a:t>
            </a:r>
            <a:r>
              <a:rPr lang="ru-RU" dirty="0" err="1"/>
              <a:t>жібереді</a:t>
            </a:r>
            <a:r>
              <a:rPr lang="ru-RU" dirty="0"/>
              <a:t>.</a:t>
            </a:r>
          </a:p>
          <a:p>
            <a:r>
              <a:rPr lang="en-US" dirty="0"/>
              <a:t>IPv4 </a:t>
            </a:r>
            <a:r>
              <a:rPr lang="ru-RU" dirty="0" err="1"/>
              <a:t>мекен-жайы</a:t>
            </a:r>
            <a:r>
              <a:rPr lang="ru-RU" dirty="0"/>
              <a:t>: 255.255.255.255 (32 </a:t>
            </a:r>
            <a:r>
              <a:rPr lang="ru-RU" dirty="0" err="1"/>
              <a:t>бірлік</a:t>
            </a:r>
            <a:r>
              <a:rPr lang="ru-RU" dirty="0"/>
              <a:t>). </a:t>
            </a:r>
          </a:p>
          <a:p>
            <a:r>
              <a:rPr lang="en-US" dirty="0"/>
              <a:t>MAC-</a:t>
            </a:r>
            <a:r>
              <a:rPr lang="ru-RU" dirty="0" err="1"/>
              <a:t>тағайындау</a:t>
            </a:r>
            <a:r>
              <a:rPr lang="ru-RU" dirty="0"/>
              <a:t> </a:t>
            </a:r>
            <a:r>
              <a:rPr lang="ru-RU" dirty="0" err="1"/>
              <a:t>мекенжайы</a:t>
            </a:r>
            <a:r>
              <a:rPr lang="ru-RU" dirty="0"/>
              <a:t>: </a:t>
            </a:r>
            <a:r>
              <a:rPr lang="en-US" dirty="0"/>
              <a:t>FF-FF-FF-FF-FF-FF (48 </a:t>
            </a:r>
            <a:r>
              <a:rPr lang="ru-RU" dirty="0" err="1"/>
              <a:t>бірлік</a:t>
            </a:r>
            <a:r>
              <a:rPr lang="ru-RU" dirty="0"/>
              <a:t>).</a:t>
            </a:r>
          </a:p>
          <a:p>
            <a:r>
              <a:rPr lang="en-US" dirty="0"/>
              <a:t>DHCP </a:t>
            </a:r>
            <a:r>
              <a:rPr lang="ru-RU" dirty="0" err="1"/>
              <a:t>сервері</a:t>
            </a:r>
            <a:r>
              <a:rPr lang="ru-RU" dirty="0"/>
              <a:t> клиентке </a:t>
            </a:r>
            <a:r>
              <a:rPr lang="en-US" dirty="0"/>
              <a:t>IPv4 </a:t>
            </a:r>
            <a:r>
              <a:rPr lang="ru-RU" dirty="0" err="1"/>
              <a:t>адресін</a:t>
            </a:r>
            <a:r>
              <a:rPr lang="ru-RU" dirty="0"/>
              <a:t> </a:t>
            </a:r>
            <a:r>
              <a:rPr lang="ru-RU" dirty="0" err="1"/>
              <a:t>ұсына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en-US" dirty="0"/>
              <a:t>DHCP </a:t>
            </a:r>
            <a:r>
              <a:rPr lang="ru-RU" dirty="0" err="1"/>
              <a:t>ұсынысына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  <a:p>
            <a:r>
              <a:rPr lang="ru-RU" dirty="0"/>
              <a:t>Хост </a:t>
            </a:r>
            <a:r>
              <a:rPr lang="ru-RU" dirty="0" err="1"/>
              <a:t>ұсынылған</a:t>
            </a:r>
            <a:r>
              <a:rPr lang="ru-RU" dirty="0"/>
              <a:t> </a:t>
            </a:r>
            <a:r>
              <a:rPr lang="en-US" dirty="0"/>
              <a:t>IPv4 </a:t>
            </a:r>
            <a:r>
              <a:rPr lang="ru-RU" dirty="0" err="1"/>
              <a:t>адресін</a:t>
            </a:r>
            <a:r>
              <a:rPr lang="ru-RU" dirty="0"/>
              <a:t> </a:t>
            </a:r>
            <a:r>
              <a:rPr lang="ru-RU" dirty="0" err="1"/>
              <a:t>пайдалануға</a:t>
            </a:r>
            <a:r>
              <a:rPr lang="ru-RU" dirty="0"/>
              <a:t> бола </a:t>
            </a:r>
            <a:r>
              <a:rPr lang="ru-RU" dirty="0" err="1"/>
              <a:t>ма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сұрағы</a:t>
            </a:r>
            <a:r>
              <a:rPr lang="ru-RU" dirty="0"/>
              <a:t> бар </a:t>
            </a:r>
            <a:r>
              <a:rPr lang="en-US" dirty="0"/>
              <a:t>DHCP </a:t>
            </a:r>
            <a:r>
              <a:rPr lang="ru-RU" dirty="0" err="1"/>
              <a:t>сұрауын</a:t>
            </a:r>
            <a:r>
              <a:rPr lang="ru-RU" dirty="0"/>
              <a:t> осы </a:t>
            </a:r>
            <a:r>
              <a:rPr lang="ru-RU" dirty="0" err="1"/>
              <a:t>серверге</a:t>
            </a:r>
            <a:r>
              <a:rPr lang="ru-RU" dirty="0"/>
              <a:t> </a:t>
            </a:r>
            <a:r>
              <a:rPr lang="ru-RU" dirty="0" err="1"/>
              <a:t>жібереді</a:t>
            </a:r>
            <a:r>
              <a:rPr lang="ru-RU" dirty="0"/>
              <a:t>.</a:t>
            </a:r>
          </a:p>
          <a:p>
            <a:r>
              <a:rPr lang="ru-RU" dirty="0"/>
              <a:t>Сервер </a:t>
            </a:r>
            <a:r>
              <a:rPr lang="en-US" dirty="0"/>
              <a:t>DHCP </a:t>
            </a:r>
            <a:r>
              <a:rPr lang="ru-RU" dirty="0" err="1"/>
              <a:t>растауымен</a:t>
            </a:r>
            <a:r>
              <a:rPr lang="ru-RU" dirty="0"/>
              <a:t> </a:t>
            </a:r>
            <a:r>
              <a:rPr lang="ru-RU" dirty="0" err="1"/>
              <a:t>жауап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IPv4-</a:t>
            </a:r>
            <a:r>
              <a:rPr lang="ru-RU" dirty="0" err="1"/>
              <a:t>адрестерін</a:t>
            </a:r>
            <a:r>
              <a:rPr lang="ru-RU" dirty="0"/>
              <a:t> </a:t>
            </a:r>
            <a:r>
              <a:rPr lang="en-US" dirty="0"/>
              <a:t>DHCP </a:t>
            </a:r>
            <a:r>
              <a:rPr lang="ru-RU" dirty="0" err="1"/>
              <a:t>орнату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2078" y="3657601"/>
            <a:ext cx="4682615" cy="291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654745"/>
      </p:ext>
    </p:extLst>
  </p:cSld>
  <p:clrMapOvr>
    <a:masterClrMapping/>
  </p:clrMapOvr>
  <p:transition spd="med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r>
              <a:rPr lang="ru-RU" sz="2400" dirty="0"/>
              <a:t>4.</a:t>
            </a:r>
            <a:r>
              <a:rPr lang="en-US" sz="2400" dirty="0"/>
              <a:t> IPv4 </a:t>
            </a:r>
            <a:r>
              <a:rPr lang="ru-RU" sz="2400" dirty="0" err="1"/>
              <a:t>адрестерін</a:t>
            </a:r>
            <a:r>
              <a:rPr lang="ru-RU" sz="2400" dirty="0"/>
              <a:t> </a:t>
            </a:r>
            <a:r>
              <a:rPr lang="ru-RU" sz="2400" dirty="0" err="1"/>
              <a:t>басқару</a:t>
            </a:r>
            <a:r>
              <a:rPr lang="ru-RU" sz="2400" dirty="0"/>
              <a:t> 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760830"/>
      </p:ext>
    </p:extLst>
  </p:cSld>
  <p:clrMapOvr>
    <a:masterClrMapping/>
  </p:clrMapOvr>
  <p:transition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7" y="1561034"/>
            <a:ext cx="8733677" cy="4926405"/>
          </a:xfrm>
        </p:spPr>
        <p:txBody>
          <a:bodyPr/>
          <a:lstStyle/>
          <a:p>
            <a:r>
              <a:rPr lang="ru-RU" sz="1800" dirty="0"/>
              <a:t>Перевести в</a:t>
            </a:r>
            <a:r>
              <a:rPr lang="en-US" sz="1800" dirty="0" err="1"/>
              <a:t>GoogleBing</a:t>
            </a:r>
            <a:r>
              <a:rPr lang="ru-RU" sz="1800" dirty="0" err="1"/>
              <a:t>Басқа</a:t>
            </a:r>
            <a:r>
              <a:rPr lang="ru-RU" sz="1800" dirty="0"/>
              <a:t> </a:t>
            </a:r>
            <a:r>
              <a:rPr lang="ru-RU" sz="1800" dirty="0" err="1"/>
              <a:t>желілермен</a:t>
            </a:r>
            <a:r>
              <a:rPr lang="ru-RU" sz="1800" dirty="0"/>
              <a:t> </a:t>
            </a:r>
            <a:r>
              <a:rPr lang="ru-RU" sz="1800" dirty="0" err="1"/>
              <a:t>байланысқа</a:t>
            </a:r>
            <a:r>
              <a:rPr lang="ru-RU" sz="1800" dirty="0"/>
              <a:t> </a:t>
            </a:r>
            <a:r>
              <a:rPr lang="ru-RU" sz="1800" dirty="0" err="1"/>
              <a:t>арналған</a:t>
            </a:r>
            <a:r>
              <a:rPr lang="ru-RU" sz="1800" dirty="0"/>
              <a:t> </a:t>
            </a:r>
            <a:r>
              <a:rPr lang="ru-RU" sz="1800" dirty="0" err="1"/>
              <a:t>шлюздер</a:t>
            </a:r>
            <a:endParaRPr lang="ru-RU" sz="1800" dirty="0"/>
          </a:p>
          <a:p>
            <a:r>
              <a:rPr lang="ru-RU" sz="1800" dirty="0" err="1"/>
              <a:t>Сонымен</a:t>
            </a:r>
            <a:r>
              <a:rPr lang="ru-RU" sz="1800" dirty="0"/>
              <a:t> </a:t>
            </a:r>
            <a:r>
              <a:rPr lang="ru-RU" sz="1800" dirty="0" err="1"/>
              <a:t>қатар</a:t>
            </a:r>
            <a:r>
              <a:rPr lang="ru-RU" sz="1800" dirty="0"/>
              <a:t>, </a:t>
            </a:r>
            <a:r>
              <a:rPr lang="ru-RU" sz="1800" dirty="0" err="1"/>
              <a:t>әр</a:t>
            </a:r>
            <a:r>
              <a:rPr lang="ru-RU" sz="1800" dirty="0"/>
              <a:t> </a:t>
            </a:r>
            <a:r>
              <a:rPr lang="ru-RU" sz="1800" dirty="0" err="1"/>
              <a:t>түрлі</a:t>
            </a:r>
            <a:r>
              <a:rPr lang="ru-RU" sz="1800" dirty="0"/>
              <a:t> </a:t>
            </a:r>
            <a:r>
              <a:rPr lang="ru-RU" sz="1800" dirty="0" err="1"/>
              <a:t>желілердегі</a:t>
            </a:r>
            <a:r>
              <a:rPr lang="ru-RU" sz="1800" dirty="0"/>
              <a:t> </a:t>
            </a:r>
            <a:r>
              <a:rPr lang="ru-RU" sz="1800" dirty="0" err="1"/>
              <a:t>әрбір</a:t>
            </a:r>
            <a:r>
              <a:rPr lang="ru-RU" sz="1800" dirty="0"/>
              <a:t> хост </a:t>
            </a:r>
            <a:r>
              <a:rPr lang="ru-RU" sz="1800" dirty="0" err="1"/>
              <a:t>басқа</a:t>
            </a:r>
            <a:r>
              <a:rPr lang="ru-RU" sz="1800" dirty="0"/>
              <a:t> </a:t>
            </a:r>
            <a:r>
              <a:rPr lang="ru-RU" sz="1800" dirty="0" err="1"/>
              <a:t>желілермен</a:t>
            </a:r>
            <a:r>
              <a:rPr lang="ru-RU" sz="1800" dirty="0"/>
              <a:t> </a:t>
            </a:r>
            <a:r>
              <a:rPr lang="ru-RU" sz="1800" dirty="0" err="1"/>
              <a:t>байланыс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негізгі</a:t>
            </a:r>
            <a:r>
              <a:rPr lang="ru-RU" sz="1800" dirty="0"/>
              <a:t> </a:t>
            </a:r>
            <a:r>
              <a:rPr lang="ru-RU" sz="1800" dirty="0" err="1"/>
              <a:t>шлюзді</a:t>
            </a:r>
            <a:r>
              <a:rPr lang="ru-RU" sz="1800" dirty="0"/>
              <a:t> </a:t>
            </a:r>
            <a:r>
              <a:rPr lang="ru-RU" sz="1800" dirty="0" err="1"/>
              <a:t>қолданады</a:t>
            </a:r>
            <a:r>
              <a:rPr lang="ru-RU" sz="1800" dirty="0"/>
              <a:t>.</a:t>
            </a:r>
          </a:p>
          <a:p>
            <a:r>
              <a:rPr lang="ru-RU" sz="1800" dirty="0" err="1"/>
              <a:t>Негізгі</a:t>
            </a:r>
            <a:r>
              <a:rPr lang="ru-RU" sz="1800" dirty="0"/>
              <a:t> шлюз-</a:t>
            </a:r>
            <a:r>
              <a:rPr lang="ru-RU" sz="1800" dirty="0" err="1"/>
              <a:t>бұл</a:t>
            </a:r>
            <a:r>
              <a:rPr lang="ru-RU" sz="1800" dirty="0"/>
              <a:t> хост </a:t>
            </a:r>
            <a:r>
              <a:rPr lang="ru-RU" sz="1800" dirty="0" err="1"/>
              <a:t>орналасқан</a:t>
            </a:r>
            <a:r>
              <a:rPr lang="ru-RU" sz="1800" dirty="0"/>
              <a:t> </a:t>
            </a:r>
            <a:r>
              <a:rPr lang="ru-RU" sz="1800" dirty="0" err="1"/>
              <a:t>желі</a:t>
            </a:r>
            <a:r>
              <a:rPr lang="ru-RU" sz="1800" dirty="0"/>
              <a:t> </a:t>
            </a:r>
            <a:r>
              <a:rPr lang="ru-RU" sz="1800" dirty="0" err="1"/>
              <a:t>қосылған</a:t>
            </a:r>
            <a:r>
              <a:rPr lang="ru-RU" sz="1800" dirty="0"/>
              <a:t> маршрутизатор </a:t>
            </a:r>
            <a:r>
              <a:rPr lang="ru-RU" sz="1800" dirty="0" err="1"/>
              <a:t>интерфейсінің</a:t>
            </a:r>
            <a:r>
              <a:rPr lang="ru-RU" sz="1800" dirty="0"/>
              <a:t> </a:t>
            </a:r>
            <a:r>
              <a:rPr lang="en-US" sz="1800" dirty="0"/>
              <a:t>IPv4 </a:t>
            </a:r>
            <a:r>
              <a:rPr lang="ru-RU" sz="1800" dirty="0" err="1"/>
              <a:t>мекенжайыБасқа</a:t>
            </a:r>
            <a:r>
              <a:rPr lang="ru-RU" sz="1800" dirty="0"/>
              <a:t> </a:t>
            </a:r>
            <a:r>
              <a:rPr lang="ru-RU" sz="1800" dirty="0" err="1"/>
              <a:t>желілермен</a:t>
            </a:r>
            <a:r>
              <a:rPr lang="ru-RU" sz="1800" dirty="0"/>
              <a:t> </a:t>
            </a:r>
            <a:r>
              <a:rPr lang="ru-RU" sz="1800" dirty="0" err="1"/>
              <a:t>байланысқа</a:t>
            </a:r>
            <a:r>
              <a:rPr lang="ru-RU" sz="1800" dirty="0"/>
              <a:t> </a:t>
            </a:r>
            <a:r>
              <a:rPr lang="ru-RU" sz="1800" dirty="0" err="1"/>
              <a:t>арналған</a:t>
            </a:r>
            <a:r>
              <a:rPr lang="ru-RU" sz="1800" dirty="0"/>
              <a:t> </a:t>
            </a:r>
            <a:r>
              <a:rPr lang="ru-RU" sz="1800" dirty="0" err="1"/>
              <a:t>шлюздер</a:t>
            </a:r>
            <a:endParaRPr lang="ru-RU" sz="1800" dirty="0"/>
          </a:p>
          <a:p>
            <a:r>
              <a:rPr lang="ru-RU" sz="1800" dirty="0" err="1"/>
              <a:t>Сонымен</a:t>
            </a:r>
            <a:r>
              <a:rPr lang="ru-RU" sz="1800" dirty="0"/>
              <a:t> </a:t>
            </a:r>
            <a:r>
              <a:rPr lang="ru-RU" sz="1800" dirty="0" err="1"/>
              <a:t>қатар</a:t>
            </a:r>
            <a:r>
              <a:rPr lang="ru-RU" sz="1800" dirty="0"/>
              <a:t>, </a:t>
            </a:r>
            <a:r>
              <a:rPr lang="ru-RU" sz="1800" dirty="0" err="1"/>
              <a:t>әр</a:t>
            </a:r>
            <a:r>
              <a:rPr lang="ru-RU" sz="1800" dirty="0"/>
              <a:t> </a:t>
            </a:r>
            <a:r>
              <a:rPr lang="ru-RU" sz="1800" dirty="0" err="1"/>
              <a:t>түрлі</a:t>
            </a:r>
            <a:r>
              <a:rPr lang="ru-RU" sz="1800" dirty="0"/>
              <a:t> </a:t>
            </a:r>
            <a:r>
              <a:rPr lang="ru-RU" sz="1800" dirty="0" err="1"/>
              <a:t>желілердегі</a:t>
            </a:r>
            <a:r>
              <a:rPr lang="ru-RU" sz="1800" dirty="0"/>
              <a:t> </a:t>
            </a:r>
            <a:r>
              <a:rPr lang="ru-RU" sz="1800" dirty="0" err="1"/>
              <a:t>әрбір</a:t>
            </a:r>
            <a:r>
              <a:rPr lang="ru-RU" sz="1800" dirty="0"/>
              <a:t> хост </a:t>
            </a:r>
            <a:r>
              <a:rPr lang="ru-RU" sz="1800" dirty="0" err="1"/>
              <a:t>басқа</a:t>
            </a:r>
            <a:r>
              <a:rPr lang="ru-RU" sz="1800" dirty="0"/>
              <a:t> </a:t>
            </a:r>
            <a:r>
              <a:rPr lang="ru-RU" sz="1800" dirty="0" err="1"/>
              <a:t>желілермен</a:t>
            </a:r>
            <a:r>
              <a:rPr lang="ru-RU" sz="1800" dirty="0"/>
              <a:t> </a:t>
            </a:r>
            <a:r>
              <a:rPr lang="ru-RU" sz="1800" dirty="0" err="1"/>
              <a:t>байланыс</a:t>
            </a:r>
            <a:r>
              <a:rPr lang="ru-RU" sz="1800" dirty="0"/>
              <a:t> </a:t>
            </a:r>
            <a:r>
              <a:rPr lang="ru-RU" sz="1800" dirty="0" err="1"/>
              <a:t>үшін</a:t>
            </a:r>
            <a:r>
              <a:rPr lang="ru-RU" sz="1800" dirty="0"/>
              <a:t> </a:t>
            </a:r>
            <a:r>
              <a:rPr lang="ru-RU" sz="1800" dirty="0" err="1"/>
              <a:t>негізгі</a:t>
            </a:r>
            <a:r>
              <a:rPr lang="ru-RU" sz="1800" dirty="0"/>
              <a:t> </a:t>
            </a:r>
            <a:r>
              <a:rPr lang="ru-RU" sz="1800" dirty="0" err="1"/>
              <a:t>шлюзді</a:t>
            </a:r>
            <a:r>
              <a:rPr lang="ru-RU" sz="1800" dirty="0"/>
              <a:t> </a:t>
            </a:r>
            <a:r>
              <a:rPr lang="ru-RU" sz="1800" dirty="0" err="1"/>
              <a:t>қолданады</a:t>
            </a:r>
            <a:r>
              <a:rPr lang="ru-RU" sz="1800" dirty="0"/>
              <a:t>.</a:t>
            </a:r>
          </a:p>
          <a:p>
            <a:r>
              <a:rPr lang="ru-RU" sz="1800" dirty="0" err="1"/>
              <a:t>Негізгі</a:t>
            </a:r>
            <a:r>
              <a:rPr lang="ru-RU" sz="1800" dirty="0"/>
              <a:t> шлюз-</a:t>
            </a:r>
            <a:r>
              <a:rPr lang="ru-RU" sz="1800" dirty="0" err="1"/>
              <a:t>бұл</a:t>
            </a:r>
            <a:r>
              <a:rPr lang="ru-RU" sz="1800" dirty="0"/>
              <a:t> хост </a:t>
            </a:r>
            <a:r>
              <a:rPr lang="ru-RU" sz="1800" dirty="0" err="1"/>
              <a:t>орналасқан</a:t>
            </a:r>
            <a:r>
              <a:rPr lang="ru-RU" sz="1800" dirty="0"/>
              <a:t> </a:t>
            </a:r>
            <a:r>
              <a:rPr lang="ru-RU" sz="1800" dirty="0" err="1"/>
              <a:t>желі</a:t>
            </a:r>
            <a:r>
              <a:rPr lang="ru-RU" sz="1800" dirty="0"/>
              <a:t> </a:t>
            </a:r>
            <a:r>
              <a:rPr lang="ru-RU" sz="1800" dirty="0" err="1"/>
              <a:t>қосылған</a:t>
            </a:r>
            <a:r>
              <a:rPr lang="ru-RU" sz="1800" dirty="0"/>
              <a:t> маршрутизатор </a:t>
            </a:r>
            <a:r>
              <a:rPr lang="ru-RU" sz="1800" dirty="0" err="1"/>
              <a:t>интерфейсінің</a:t>
            </a:r>
            <a:r>
              <a:rPr lang="ru-RU" sz="1800" dirty="0"/>
              <a:t> </a:t>
            </a:r>
            <a:r>
              <a:rPr lang="en-US" sz="1800" dirty="0"/>
              <a:t>IPv4 </a:t>
            </a:r>
            <a:r>
              <a:rPr lang="ru-RU" sz="1800" dirty="0" err="1"/>
              <a:t>мекенжайы</a:t>
            </a:r>
            <a:endParaRPr lang="ru-RU" sz="18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IPv4 </a:t>
            </a:r>
            <a:r>
              <a:rPr lang="ru-RU" dirty="0" err="1"/>
              <a:t>адрестерін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шекаралар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адрестік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кеңістігі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796" y="3219451"/>
            <a:ext cx="5372100" cy="363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663322"/>
      </p:ext>
    </p:extLst>
  </p:cSld>
  <p:clrMapOvr>
    <a:masterClrMapping/>
  </p:clrMapOvr>
  <p:transition spd="med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7" y="1232593"/>
            <a:ext cx="8733677" cy="2634558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</a:pPr>
            <a:r>
              <a:rPr lang="ru-RU" sz="1600" dirty="0" err="1"/>
              <a:t>Кім</a:t>
            </a:r>
            <a:r>
              <a:rPr lang="ru-RU" sz="1600" dirty="0"/>
              <a:t> </a:t>
            </a:r>
            <a:r>
              <a:rPr lang="ru-RU" sz="1600" dirty="0" err="1"/>
              <a:t>ішінде</a:t>
            </a:r>
            <a:r>
              <a:rPr lang="ru-RU" sz="1600" dirty="0"/>
              <a:t>?</a:t>
            </a:r>
          </a:p>
          <a:p>
            <a:pPr>
              <a:lnSpc>
                <a:spcPct val="85000"/>
              </a:lnSpc>
            </a:pPr>
            <a:r>
              <a:rPr lang="ru-RU" sz="1600" dirty="0" err="1"/>
              <a:t>Ішкі</a:t>
            </a:r>
            <a:r>
              <a:rPr lang="ru-RU" sz="1600" dirty="0"/>
              <a:t> </a:t>
            </a:r>
            <a:r>
              <a:rPr lang="ru-RU" sz="1600" dirty="0" err="1"/>
              <a:t>хостарға</a:t>
            </a:r>
            <a:r>
              <a:rPr lang="ru-RU" sz="1600" dirty="0"/>
              <a:t> </a:t>
            </a:r>
            <a:r>
              <a:rPr lang="ru-RU" sz="1600" dirty="0" err="1"/>
              <a:t>кірістірілген</a:t>
            </a:r>
            <a:r>
              <a:rPr lang="ru-RU" sz="1600" dirty="0"/>
              <a:t> маршрутизатор </a:t>
            </a:r>
            <a:r>
              <a:rPr lang="ru-RU" sz="1600" dirty="0" err="1"/>
              <a:t>орналасқан</a:t>
            </a:r>
            <a:r>
              <a:rPr lang="ru-RU" sz="1600" dirty="0"/>
              <a:t> </a:t>
            </a:r>
            <a:r>
              <a:rPr lang="ru-RU" sz="1600" dirty="0" err="1"/>
              <a:t>желінің</a:t>
            </a:r>
            <a:r>
              <a:rPr lang="ru-RU" sz="1600" dirty="0"/>
              <a:t> </a:t>
            </a:r>
            <a:r>
              <a:rPr lang="ru-RU" sz="1600" dirty="0" err="1"/>
              <a:t>шегінде</a:t>
            </a:r>
            <a:r>
              <a:rPr lang="ru-RU" sz="1600" dirty="0"/>
              <a:t> </a:t>
            </a:r>
            <a:r>
              <a:rPr lang="ru-RU" sz="1600" dirty="0" err="1"/>
              <a:t>адрестер</a:t>
            </a:r>
            <a:r>
              <a:rPr lang="ru-RU" sz="1600" dirty="0"/>
              <a:t> </a:t>
            </a:r>
            <a:r>
              <a:rPr lang="ru-RU" sz="1600" dirty="0" err="1"/>
              <a:t>статикалық</a:t>
            </a:r>
            <a:r>
              <a:rPr lang="ru-RU" sz="1600" dirty="0"/>
              <a:t> </a:t>
            </a:r>
            <a:r>
              <a:rPr lang="ru-RU" sz="1600" dirty="0" err="1"/>
              <a:t>немесе</a:t>
            </a:r>
            <a:r>
              <a:rPr lang="ru-RU" sz="1600" dirty="0"/>
              <a:t> </a:t>
            </a:r>
            <a:r>
              <a:rPr lang="en-US" sz="1600" dirty="0"/>
              <a:t>DHCP </a:t>
            </a:r>
            <a:r>
              <a:rPr lang="ru-RU" sz="1600" dirty="0" err="1"/>
              <a:t>көмегімен</a:t>
            </a:r>
            <a:r>
              <a:rPr lang="ru-RU" sz="1600" dirty="0"/>
              <a:t> </a:t>
            </a:r>
            <a:r>
              <a:rPr lang="ru-RU" sz="1600" dirty="0" err="1"/>
              <a:t>тағайындалуы</a:t>
            </a:r>
            <a:r>
              <a:rPr lang="ru-RU" sz="1600" dirty="0"/>
              <a:t> </a:t>
            </a:r>
            <a:r>
              <a:rPr lang="ru-RU" sz="1600" dirty="0" err="1"/>
              <a:t>тиіс</a:t>
            </a:r>
            <a:r>
              <a:rPr lang="ru-RU" sz="1600" dirty="0"/>
              <a:t>. </a:t>
            </a:r>
            <a:r>
              <a:rPr lang="ru-RU" sz="1600" dirty="0" err="1"/>
              <a:t>Сондай-ақ</a:t>
            </a:r>
            <a:r>
              <a:rPr lang="ru-RU" sz="1600" dirty="0"/>
              <a:t>, </a:t>
            </a:r>
            <a:r>
              <a:rPr lang="en-US" sz="1600" dirty="0"/>
              <a:t>IPv4 </a:t>
            </a:r>
            <a:r>
              <a:rPr lang="ru-RU" sz="1600" dirty="0" err="1"/>
              <a:t>мекенжайы</a:t>
            </a:r>
            <a:r>
              <a:rPr lang="ru-RU" sz="1600" dirty="0"/>
              <a:t>, </a:t>
            </a:r>
            <a:r>
              <a:rPr lang="ru-RU" sz="1600" dirty="0" err="1"/>
              <a:t>желі</a:t>
            </a:r>
            <a:r>
              <a:rPr lang="ru-RU" sz="1600" dirty="0"/>
              <a:t> </a:t>
            </a:r>
            <a:r>
              <a:rPr lang="ru-RU" sz="1600" dirty="0" err="1"/>
              <a:t>маскасы</a:t>
            </a:r>
            <a:r>
              <a:rPr lang="ru-RU" sz="1600" dirty="0"/>
              <a:t>, </a:t>
            </a:r>
            <a:r>
              <a:rPr lang="ru-RU" sz="1600" dirty="0" err="1"/>
              <a:t>негізгі</a:t>
            </a:r>
            <a:r>
              <a:rPr lang="ru-RU" sz="1600" dirty="0"/>
              <a:t> шлюз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басқа</a:t>
            </a:r>
            <a:r>
              <a:rPr lang="ru-RU" sz="1600" dirty="0"/>
              <a:t> </a:t>
            </a:r>
            <a:r>
              <a:rPr lang="ru-RU" sz="1600" dirty="0" err="1"/>
              <a:t>желілік</a:t>
            </a:r>
            <a:r>
              <a:rPr lang="ru-RU" sz="1600" dirty="0"/>
              <a:t> </a:t>
            </a:r>
            <a:r>
              <a:rPr lang="ru-RU" sz="1600" dirty="0" err="1"/>
              <a:t>ақпарат</a:t>
            </a:r>
            <a:r>
              <a:rPr lang="ru-RU" sz="1600" dirty="0"/>
              <a:t> </a:t>
            </a:r>
            <a:r>
              <a:rPr lang="ru-RU" sz="1600" dirty="0" err="1"/>
              <a:t>беріледі</a:t>
            </a:r>
            <a:r>
              <a:rPr lang="ru-RU" sz="1600" dirty="0"/>
              <a:t>.</a:t>
            </a:r>
          </a:p>
          <a:p>
            <a:pPr>
              <a:lnSpc>
                <a:spcPct val="85000"/>
              </a:lnSpc>
            </a:pPr>
            <a:r>
              <a:rPr lang="ru-RU" sz="1600" dirty="0"/>
              <a:t>Маршрутизатор </a:t>
            </a:r>
            <a:r>
              <a:rPr lang="ru-RU" sz="1600" dirty="0" err="1"/>
              <a:t>Интернетке</a:t>
            </a:r>
            <a:r>
              <a:rPr lang="ru-RU" sz="1600" dirty="0"/>
              <a:t> </a:t>
            </a:r>
            <a:r>
              <a:rPr lang="ru-RU" sz="1600" dirty="0" err="1"/>
              <a:t>қосылған</a:t>
            </a:r>
            <a:r>
              <a:rPr lang="ru-RU" sz="1600" dirty="0"/>
              <a:t> </a:t>
            </a:r>
            <a:r>
              <a:rPr lang="ru-RU" sz="1600" dirty="0" err="1"/>
              <a:t>желі</a:t>
            </a:r>
            <a:r>
              <a:rPr lang="ru-RU" sz="1600" dirty="0"/>
              <a:t> </a:t>
            </a:r>
            <a:r>
              <a:rPr lang="ru-RU" sz="1600" dirty="0" err="1"/>
              <a:t>сыртқы</a:t>
            </a:r>
            <a:r>
              <a:rPr lang="ru-RU" sz="1600" dirty="0"/>
              <a:t> </a:t>
            </a:r>
            <a:r>
              <a:rPr lang="ru-RU" sz="1600" dirty="0" err="1"/>
              <a:t>деп</a:t>
            </a:r>
            <a:r>
              <a:rPr lang="ru-RU" sz="1600" dirty="0"/>
              <a:t> </a:t>
            </a:r>
            <a:r>
              <a:rPr lang="ru-RU" sz="1600" dirty="0" err="1"/>
              <a:t>аталады</a:t>
            </a:r>
            <a:r>
              <a:rPr lang="ru-RU" sz="1600" dirty="0"/>
              <a:t>. </a:t>
            </a:r>
            <a:r>
              <a:rPr lang="ru-RU" sz="1600" dirty="0" err="1"/>
              <a:t>Әдетте</a:t>
            </a:r>
            <a:r>
              <a:rPr lang="ru-RU" sz="1600" dirty="0"/>
              <a:t> </a:t>
            </a:r>
            <a:r>
              <a:rPr lang="ru-RU" sz="1600" dirty="0" err="1"/>
              <a:t>интернет-провайдер</a:t>
            </a:r>
            <a:r>
              <a:rPr lang="ru-RU" sz="1600" dirty="0"/>
              <a:t> </a:t>
            </a:r>
            <a:r>
              <a:rPr lang="ru-RU" sz="1600" dirty="0" err="1"/>
              <a:t>Интернетте</a:t>
            </a:r>
            <a:r>
              <a:rPr lang="ru-RU" sz="1600" dirty="0"/>
              <a:t> </a:t>
            </a:r>
            <a:r>
              <a:rPr lang="ru-RU" sz="1600" dirty="0" err="1"/>
              <a:t>маршрутталатын</a:t>
            </a:r>
            <a:r>
              <a:rPr lang="ru-RU" sz="1600" dirty="0"/>
              <a:t> </a:t>
            </a:r>
            <a:r>
              <a:rPr lang="ru-RU" sz="1600" dirty="0" err="1"/>
              <a:t>мекенжайды</a:t>
            </a:r>
            <a:r>
              <a:rPr lang="ru-RU" sz="1600" dirty="0"/>
              <a:t> </a:t>
            </a:r>
            <a:r>
              <a:rPr lang="ru-RU" sz="1600" dirty="0" err="1"/>
              <a:t>ұсынады,оның</a:t>
            </a:r>
            <a:r>
              <a:rPr lang="ru-RU" sz="1600" dirty="0"/>
              <a:t> </a:t>
            </a:r>
            <a:r>
              <a:rPr lang="ru-RU" sz="1600" dirty="0" err="1"/>
              <a:t>көмегімен</a:t>
            </a:r>
            <a:r>
              <a:rPr lang="ru-RU" sz="1600" dirty="0"/>
              <a:t> хосты </a:t>
            </a:r>
            <a:r>
              <a:rPr lang="ru-RU" sz="1600" dirty="0" err="1"/>
              <a:t>интеграцияланған</a:t>
            </a:r>
            <a:r>
              <a:rPr lang="ru-RU" sz="1600" dirty="0"/>
              <a:t> </a:t>
            </a:r>
            <a:r>
              <a:rPr lang="ru-RU" sz="1600" dirty="0" err="1"/>
              <a:t>маршрутизаторға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Интернетке</a:t>
            </a:r>
            <a:r>
              <a:rPr lang="ru-RU" sz="1600" dirty="0"/>
              <a:t> </a:t>
            </a:r>
            <a:r>
              <a:rPr lang="ru-RU" sz="1600" dirty="0" err="1"/>
              <a:t>қосыла</a:t>
            </a:r>
            <a:r>
              <a:rPr lang="ru-RU" sz="1600" dirty="0"/>
              <a:t> </a:t>
            </a:r>
            <a:r>
              <a:rPr lang="ru-RU" sz="1600" dirty="0" err="1"/>
              <a:t>алады</a:t>
            </a:r>
            <a:r>
              <a:rPr lang="ru-RU" sz="1600" dirty="0"/>
              <a:t>.</a:t>
            </a:r>
          </a:p>
          <a:p>
            <a:pPr>
              <a:lnSpc>
                <a:spcPct val="85000"/>
              </a:lnSpc>
            </a:pPr>
            <a:r>
              <a:rPr lang="ru-RU" sz="1600" dirty="0" err="1"/>
              <a:t>Интеграцияланған</a:t>
            </a:r>
            <a:r>
              <a:rPr lang="ru-RU" sz="1600" dirty="0"/>
              <a:t> маршрутизатор </a:t>
            </a:r>
            <a:r>
              <a:rPr lang="ru-RU" sz="1600" dirty="0" err="1"/>
              <a:t>жергілікті</a:t>
            </a:r>
            <a:r>
              <a:rPr lang="ru-RU" sz="1600" dirty="0"/>
              <a:t> </a:t>
            </a:r>
            <a:r>
              <a:rPr lang="ru-RU" sz="1600" dirty="0" err="1"/>
              <a:t>ішкі</a:t>
            </a:r>
            <a:r>
              <a:rPr lang="ru-RU" sz="1600" dirty="0"/>
              <a:t> </a:t>
            </a:r>
            <a:r>
              <a:rPr lang="ru-RU" sz="1600" dirty="0" err="1"/>
              <a:t>желі</a:t>
            </a:r>
            <a:r>
              <a:rPr lang="ru-RU" sz="1600" dirty="0"/>
              <a:t> мен </a:t>
            </a:r>
            <a:r>
              <a:rPr lang="ru-RU" sz="1600" dirty="0" err="1"/>
              <a:t>сыртқы</a:t>
            </a:r>
            <a:r>
              <a:rPr lang="ru-RU" sz="1600" dirty="0"/>
              <a:t> </a:t>
            </a:r>
            <a:r>
              <a:rPr lang="ru-RU" sz="1600" dirty="0" err="1"/>
              <a:t>желіні</a:t>
            </a:r>
            <a:r>
              <a:rPr lang="ru-RU" sz="1600" dirty="0"/>
              <a:t> </a:t>
            </a:r>
            <a:r>
              <a:rPr lang="ru-RU" sz="1600" dirty="0" err="1"/>
              <a:t>шектейді</a:t>
            </a:r>
            <a:r>
              <a:rPr lang="ru-RU" sz="1600" dirty="0"/>
              <a:t>.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IPv4-</a:t>
            </a:r>
            <a:r>
              <a:rPr lang="ru-RU" dirty="0" err="1"/>
              <a:t>адрестерді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адрестердің</a:t>
            </a:r>
            <a:r>
              <a:rPr lang="ru-RU" dirty="0"/>
              <a:t> </a:t>
            </a:r>
            <a:r>
              <a:rPr lang="ru-RU" dirty="0" err="1"/>
              <a:t>тағайындалуы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791" y="3867151"/>
            <a:ext cx="6404544" cy="277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874319"/>
      </p:ext>
    </p:extLst>
  </p:cSld>
  <p:clrMapOvr>
    <a:masterClrMapping/>
  </p:clrMapOvr>
  <p:transition spd="med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4"/>
          <p:cNvSpPr>
            <a:spLocks noGrp="1" noChangeArrowheads="1"/>
          </p:cNvSpPr>
          <p:nvPr>
            <p:ph idx="1"/>
          </p:nvPr>
        </p:nvSpPr>
        <p:spPr>
          <a:xfrm>
            <a:off x="386878" y="1255724"/>
            <a:ext cx="8386135" cy="5134565"/>
          </a:xfrm>
        </p:spPr>
        <p:txBody>
          <a:bodyPr>
            <a:normAutofit fontScale="92500"/>
          </a:bodyPr>
          <a:lstStyle/>
          <a:p>
            <a:r>
              <a:rPr lang="en-US" dirty="0"/>
              <a:t>1. IPv4-</a:t>
            </a:r>
            <a:r>
              <a:rPr lang="ru-RU" dirty="0" err="1"/>
              <a:t>адрестері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</a:t>
            </a:r>
            <a:r>
              <a:rPr lang="ru-RU" dirty="0" err="1"/>
              <a:t>маскалары</a:t>
            </a:r>
            <a:endParaRPr lang="ru-RU" dirty="0"/>
          </a:p>
          <a:p>
            <a:r>
              <a:rPr lang="en-US" dirty="0"/>
              <a:t>IPv4 </a:t>
            </a:r>
            <a:r>
              <a:rPr lang="ru-RU" dirty="0" err="1"/>
              <a:t>адресінің</a:t>
            </a:r>
            <a:r>
              <a:rPr lang="ru-RU" dirty="0"/>
              <a:t> </a:t>
            </a:r>
            <a:r>
              <a:rPr lang="ru-RU" dirty="0" err="1"/>
              <a:t>компоненттерін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</a:t>
            </a:r>
          </a:p>
          <a:p>
            <a:r>
              <a:rPr lang="ru-RU" dirty="0"/>
              <a:t>2. </a:t>
            </a:r>
            <a:r>
              <a:rPr lang="en-US" dirty="0"/>
              <a:t>IPv4-</a:t>
            </a:r>
            <a:r>
              <a:rPr lang="ru-RU" dirty="0" err="1"/>
              <a:t>адрестердің</a:t>
            </a:r>
            <a:r>
              <a:rPr lang="ru-RU" dirty="0"/>
              <a:t> </a:t>
            </a:r>
            <a:r>
              <a:rPr lang="ru-RU" dirty="0" err="1"/>
              <a:t>түрлері</a:t>
            </a:r>
            <a:endParaRPr lang="ru-RU" dirty="0"/>
          </a:p>
          <a:p>
            <a:r>
              <a:rPr lang="en-US" dirty="0"/>
              <a:t>IPv4-</a:t>
            </a:r>
            <a:r>
              <a:rPr lang="ru-RU" dirty="0" err="1"/>
              <a:t>адрестердің</a:t>
            </a:r>
            <a:r>
              <a:rPr lang="ru-RU" dirty="0"/>
              <a:t> </a:t>
            </a:r>
            <a:r>
              <a:rPr lang="ru-RU" dirty="0" err="1"/>
              <a:t>әртүрлі</a:t>
            </a:r>
            <a:r>
              <a:rPr lang="ru-RU" dirty="0"/>
              <a:t> </a:t>
            </a:r>
            <a:r>
              <a:rPr lang="ru-RU" dirty="0" err="1"/>
              <a:t>типтерінің</a:t>
            </a:r>
            <a:r>
              <a:rPr lang="ru-RU" dirty="0"/>
              <a:t> </a:t>
            </a:r>
            <a:r>
              <a:rPr lang="ru-RU" dirty="0" err="1"/>
              <a:t>ерекшеліктерін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</a:t>
            </a:r>
          </a:p>
          <a:p>
            <a:r>
              <a:rPr lang="ru-RU" dirty="0"/>
              <a:t>3. </a:t>
            </a:r>
            <a:r>
              <a:rPr lang="en-US" dirty="0"/>
              <a:t>IPv4 </a:t>
            </a:r>
            <a:r>
              <a:rPr lang="ru-RU" dirty="0" err="1"/>
              <a:t>адрестерін</a:t>
            </a:r>
            <a:r>
              <a:rPr lang="ru-RU" dirty="0"/>
              <a:t> </a:t>
            </a:r>
            <a:r>
              <a:rPr lang="ru-RU" dirty="0" err="1"/>
              <a:t>қалай</a:t>
            </a:r>
            <a:r>
              <a:rPr lang="ru-RU" dirty="0"/>
              <a:t> </a:t>
            </a:r>
            <a:r>
              <a:rPr lang="ru-RU" dirty="0" err="1"/>
              <a:t>алуға</a:t>
            </a:r>
            <a:r>
              <a:rPr lang="ru-RU" dirty="0"/>
              <a:t> </a:t>
            </a:r>
            <a:r>
              <a:rPr lang="ru-RU" dirty="0" err="1"/>
              <a:t>болады</a:t>
            </a:r>
            <a:endParaRPr lang="ru-RU" dirty="0"/>
          </a:p>
          <a:p>
            <a:r>
              <a:rPr lang="en-US" dirty="0"/>
              <a:t>DHCP </a:t>
            </a:r>
            <a:r>
              <a:rPr lang="ru-RU" dirty="0" err="1"/>
              <a:t>серверін</a:t>
            </a:r>
            <a:r>
              <a:rPr lang="ru-RU" dirty="0"/>
              <a:t> </a:t>
            </a:r>
            <a:r>
              <a:rPr lang="ru-RU" dirty="0" err="1"/>
              <a:t>орнату</a:t>
            </a:r>
            <a:r>
              <a:rPr lang="ru-RU" dirty="0"/>
              <a:t>.</a:t>
            </a:r>
          </a:p>
          <a:p>
            <a:r>
              <a:rPr lang="ru-RU" dirty="0"/>
              <a:t>4. </a:t>
            </a:r>
            <a:r>
              <a:rPr lang="en-US" dirty="0"/>
              <a:t>IPv4 </a:t>
            </a:r>
            <a:r>
              <a:rPr lang="ru-RU" dirty="0" err="1"/>
              <a:t>адрестерін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endParaRPr lang="ru-RU" dirty="0"/>
          </a:p>
          <a:p>
            <a:r>
              <a:rPr lang="ru-RU" dirty="0" err="1"/>
              <a:t>Көпшілік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мекенжайлардың</a:t>
            </a:r>
            <a:r>
              <a:rPr lang="ru-RU" dirty="0"/>
              <a:t> </a:t>
            </a:r>
            <a:r>
              <a:rPr lang="ru-RU" dirty="0" err="1"/>
              <a:t>қажеттілігін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</a:t>
            </a:r>
          </a:p>
          <a:p>
            <a:r>
              <a:rPr lang="ru-RU" dirty="0"/>
              <a:t>5. </a:t>
            </a:r>
            <a:r>
              <a:rPr lang="en-US" dirty="0"/>
              <a:t>IPv6 </a:t>
            </a:r>
            <a:r>
              <a:rPr lang="ru-RU" dirty="0" err="1"/>
              <a:t>арқылы</a:t>
            </a:r>
            <a:r>
              <a:rPr lang="ru-RU" dirty="0"/>
              <a:t> Адресация</a:t>
            </a:r>
          </a:p>
          <a:p>
            <a:r>
              <a:rPr lang="en-US" dirty="0"/>
              <a:t>IPv6 </a:t>
            </a:r>
            <a:r>
              <a:rPr lang="ru-RU" dirty="0" err="1"/>
              <a:t>қажеттілігін</a:t>
            </a:r>
            <a:r>
              <a:rPr lang="ru-RU" dirty="0"/>
              <a:t> </a:t>
            </a:r>
            <a:r>
              <a:rPr lang="ru-RU" dirty="0" err="1"/>
              <a:t>түсіндіру</a:t>
            </a:r>
            <a:r>
              <a:rPr lang="ru-RU" dirty="0"/>
              <a:t>.</a:t>
            </a:r>
          </a:p>
        </p:txBody>
      </p:sp>
      <p:sp>
        <p:nvSpPr>
          <p:cNvPr id="4098" name="Rectangle 33"/>
          <p:cNvSpPr>
            <a:spLocks noGrp="1" noChangeArrowheads="1"/>
          </p:cNvSpPr>
          <p:nvPr>
            <p:ph type="title"/>
          </p:nvPr>
        </p:nvSpPr>
        <p:spPr>
          <a:xfrm>
            <a:off x="1198179" y="331330"/>
            <a:ext cx="7203410" cy="677663"/>
          </a:xfrm>
        </p:spPr>
        <p:txBody>
          <a:bodyPr>
            <a:normAutofit fontScale="90000"/>
          </a:bodyPr>
          <a:lstStyle/>
          <a:p>
            <a:r>
              <a:rPr lang="ru-RU" dirty="0"/>
              <a:t>БӨЛІМДЕР МЕН МАҚСАТТАР </a:t>
            </a:r>
          </a:p>
        </p:txBody>
      </p:sp>
    </p:spTree>
    <p:extLst>
      <p:ext uri="{BB962C8B-B14F-4D97-AF65-F5344CB8AC3E}">
        <p14:creationId xmlns:p14="http://schemas.microsoft.com/office/powerpoint/2010/main" val="1065710895"/>
      </p:ext>
    </p:extLst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305003"/>
            <a:ext cx="8733677" cy="2352598"/>
          </a:xfrm>
        </p:spPr>
        <p:txBody>
          <a:bodyPr>
            <a:normAutofit fontScale="92500" lnSpcReduction="20000"/>
          </a:bodyPr>
          <a:lstStyle/>
          <a:p>
            <a:pPr lvl="2"/>
            <a:r>
              <a:rPr lang="ru-RU" dirty="0"/>
              <a:t>Жеке </a:t>
            </a:r>
            <a:r>
              <a:rPr lang="en-US" dirty="0"/>
              <a:t>IPv4-</a:t>
            </a:r>
            <a:r>
              <a:rPr lang="ru-RU" dirty="0" err="1"/>
              <a:t>мекен-жай</a:t>
            </a:r>
            <a:endParaRPr lang="ru-RU" dirty="0"/>
          </a:p>
          <a:p>
            <a:pPr lvl="2"/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адрестерді</a:t>
            </a:r>
            <a:r>
              <a:rPr lang="ru-RU" dirty="0"/>
              <a:t> </a:t>
            </a:r>
            <a:r>
              <a:rPr lang="ru-RU" dirty="0" err="1"/>
              <a:t>түрлендіру</a:t>
            </a:r>
            <a:r>
              <a:rPr lang="ru-RU" dirty="0"/>
              <a:t> (</a:t>
            </a:r>
            <a:r>
              <a:rPr lang="en-US" dirty="0"/>
              <a:t>Network Address Translation, NAT)</a:t>
            </a:r>
          </a:p>
          <a:p>
            <a:pPr lvl="2"/>
            <a:r>
              <a:rPr lang="ru-RU" dirty="0" err="1"/>
              <a:t>Шығыс</a:t>
            </a:r>
            <a:r>
              <a:rPr lang="ru-RU" dirty="0"/>
              <a:t> </a:t>
            </a:r>
            <a:r>
              <a:rPr lang="ru-RU" dirty="0" err="1"/>
              <a:t>пакеттер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</a:t>
            </a:r>
            <a:r>
              <a:rPr lang="ru-RU" dirty="0" err="1"/>
              <a:t>жеке</a:t>
            </a:r>
            <a:r>
              <a:rPr lang="ru-RU" dirty="0"/>
              <a:t> </a:t>
            </a:r>
            <a:r>
              <a:rPr lang="ru-RU" dirty="0" err="1"/>
              <a:t>адрестерді</a:t>
            </a:r>
            <a:r>
              <a:rPr lang="ru-RU" dirty="0"/>
              <a:t> </a:t>
            </a:r>
            <a:r>
              <a:rPr lang="ru-RU" dirty="0" err="1"/>
              <a:t>Интернеттегі</a:t>
            </a:r>
            <a:r>
              <a:rPr lang="ru-RU" dirty="0"/>
              <a:t> </a:t>
            </a:r>
            <a:r>
              <a:rPr lang="ru-RU" dirty="0" err="1"/>
              <a:t>бірегей</a:t>
            </a:r>
            <a:r>
              <a:rPr lang="ru-RU" dirty="0"/>
              <a:t>, </a:t>
            </a:r>
            <a:r>
              <a:rPr lang="ru-RU" dirty="0" err="1"/>
              <a:t>маршрутталатын</a:t>
            </a:r>
            <a:r>
              <a:rPr lang="ru-RU" dirty="0"/>
              <a:t> </a:t>
            </a:r>
            <a:r>
              <a:rPr lang="ru-RU" dirty="0" err="1"/>
              <a:t>ашық</a:t>
            </a:r>
            <a:r>
              <a:rPr lang="ru-RU" dirty="0"/>
              <a:t> </a:t>
            </a:r>
            <a:r>
              <a:rPr lang="ru-RU" dirty="0" err="1"/>
              <a:t>адрестерге</a:t>
            </a:r>
            <a:r>
              <a:rPr lang="ru-RU" dirty="0"/>
              <a:t> </a:t>
            </a:r>
            <a:r>
              <a:rPr lang="ru-RU" dirty="0" err="1"/>
              <a:t>түрлендіреді</a:t>
            </a:r>
            <a:endParaRPr lang="ru-RU" dirty="0"/>
          </a:p>
          <a:p>
            <a:pPr lvl="2"/>
            <a:r>
              <a:rPr lang="ru-RU" dirty="0" err="1"/>
              <a:t>Кіріс</a:t>
            </a:r>
            <a:r>
              <a:rPr lang="ru-RU" dirty="0"/>
              <a:t> </a:t>
            </a:r>
            <a:r>
              <a:rPr lang="ru-RU" dirty="0" err="1"/>
              <a:t>пакеттер</a:t>
            </a:r>
            <a:r>
              <a:rPr lang="ru-RU" dirty="0"/>
              <a:t> </a:t>
            </a:r>
            <a:r>
              <a:rPr lang="ru-RU" dirty="0" err="1"/>
              <a:t>кері</a:t>
            </a:r>
            <a:r>
              <a:rPr lang="ru-RU" dirty="0"/>
              <a:t> </a:t>
            </a:r>
            <a:r>
              <a:rPr lang="ru-RU" dirty="0" err="1"/>
              <a:t>процесспен</a:t>
            </a:r>
            <a:r>
              <a:rPr lang="ru-RU" dirty="0"/>
              <a:t> </a:t>
            </a:r>
            <a:r>
              <a:rPr lang="ru-RU" dirty="0" err="1"/>
              <a:t>өтеді</a:t>
            </a:r>
            <a:endParaRPr lang="ru-RU" dirty="0"/>
          </a:p>
          <a:p>
            <a:pPr lvl="2"/>
            <a:r>
              <a:rPr lang="ru-RU" dirty="0"/>
              <a:t>Маршрутизатор </a:t>
            </a:r>
            <a:r>
              <a:rPr lang="en-US" dirty="0"/>
              <a:t>IPv4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адрестерін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қоғамдық</a:t>
            </a:r>
            <a:r>
              <a:rPr lang="ru-RU" dirty="0"/>
              <a:t> </a:t>
            </a:r>
            <a:r>
              <a:rPr lang="ru-RU" dirty="0" err="1"/>
              <a:t>мекен-жайға</a:t>
            </a:r>
            <a:r>
              <a:rPr lang="ru-RU" dirty="0"/>
              <a:t> </a:t>
            </a:r>
            <a:r>
              <a:rPr lang="ru-RU" dirty="0" err="1"/>
              <a:t>түрлендіре</a:t>
            </a:r>
            <a:r>
              <a:rPr lang="ru-RU" dirty="0"/>
              <a:t> </a:t>
            </a:r>
            <a:r>
              <a:rPr lang="ru-RU" dirty="0" err="1"/>
              <a:t>алады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736425" y="162003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IPv4 </a:t>
            </a:r>
            <a:r>
              <a:rPr lang="ru-RU" dirty="0" err="1"/>
              <a:t>адрестерін</a:t>
            </a:r>
            <a:r>
              <a:rPr lang="ru-RU" dirty="0"/>
              <a:t> </a:t>
            </a:r>
            <a:r>
              <a:rPr lang="ru-RU" dirty="0" err="1"/>
              <a:t>басқару</a:t>
            </a:r>
            <a:r>
              <a:rPr lang="ru-RU" dirty="0"/>
              <a:t> </a:t>
            </a:r>
            <a:r>
              <a:rPr lang="ru-RU" dirty="0" err="1"/>
              <a:t>желілік</a:t>
            </a:r>
            <a:r>
              <a:rPr lang="ru-RU" dirty="0"/>
              <a:t> </a:t>
            </a:r>
            <a:r>
              <a:rPr lang="ru-RU" dirty="0" err="1"/>
              <a:t>адрестерді</a:t>
            </a:r>
            <a:r>
              <a:rPr lang="ru-RU" dirty="0"/>
              <a:t> </a:t>
            </a:r>
            <a:r>
              <a:rPr lang="ru-RU" dirty="0" err="1"/>
              <a:t>тарату</a:t>
            </a:r>
            <a:endParaRPr lang="ru-R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3847" y="3571516"/>
            <a:ext cx="5690677" cy="312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11754"/>
      </p:ext>
    </p:extLst>
  </p:cSld>
  <p:clrMapOvr>
    <a:masterClrMapping/>
  </p:clrMapOvr>
  <p:transition spd="med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r>
              <a:rPr lang="en-US" sz="2400" dirty="0">
                <a:solidFill>
                  <a:srgbClr val="00B0F0"/>
                </a:solidFill>
              </a:rPr>
              <a:t>IPv6 </a:t>
            </a:r>
            <a:r>
              <a:rPr lang="ru-RU" sz="2400" dirty="0" err="1">
                <a:solidFill>
                  <a:srgbClr val="00B0F0"/>
                </a:solidFill>
              </a:rPr>
              <a:t>арқылы</a:t>
            </a:r>
            <a:r>
              <a:rPr lang="ru-RU" sz="2400" dirty="0">
                <a:solidFill>
                  <a:srgbClr val="00B0F0"/>
                </a:solidFill>
              </a:rPr>
              <a:t> Адресация</a:t>
            </a:r>
          </a:p>
        </p:txBody>
      </p:sp>
    </p:spTree>
    <p:extLst>
      <p:ext uri="{BB962C8B-B14F-4D97-AF65-F5344CB8AC3E}">
        <p14:creationId xmlns:p14="http://schemas.microsoft.com/office/powerpoint/2010/main" val="3474498176"/>
      </p:ext>
    </p:extLst>
  </p:cSld>
  <p:clrMapOvr>
    <a:masterClrMapping/>
  </p:clrMapOvr>
  <p:transition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8872" y="13716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Көп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адрестері</a:t>
            </a:r>
            <a:r>
              <a:rPr lang="ru-RU" dirty="0"/>
              <a:t> </a:t>
            </a:r>
            <a:r>
              <a:rPr lang="ru-RU" dirty="0" err="1"/>
              <a:t>қажет</a:t>
            </a:r>
            <a:endParaRPr lang="ru-RU" dirty="0"/>
          </a:p>
          <a:p>
            <a:r>
              <a:rPr lang="en-US" dirty="0"/>
              <a:t>IPv4 </a:t>
            </a:r>
            <a:r>
              <a:rPr lang="ru-RU" dirty="0" err="1"/>
              <a:t>мекен-жай</a:t>
            </a:r>
            <a:r>
              <a:rPr lang="ru-RU" dirty="0"/>
              <a:t> </a:t>
            </a:r>
            <a:r>
              <a:rPr lang="ru-RU" dirty="0" err="1"/>
              <a:t>Ұзындығы</a:t>
            </a:r>
            <a:r>
              <a:rPr lang="ru-RU" dirty="0"/>
              <a:t> 32 бит (4 байт). </a:t>
            </a:r>
          </a:p>
          <a:p>
            <a:r>
              <a:rPr lang="en-US" dirty="0"/>
              <a:t>IPv6 </a:t>
            </a:r>
            <a:r>
              <a:rPr lang="ru-RU" dirty="0" err="1"/>
              <a:t>адресінің</a:t>
            </a:r>
            <a:r>
              <a:rPr lang="ru-RU" dirty="0"/>
              <a:t> </a:t>
            </a:r>
            <a:r>
              <a:rPr lang="ru-RU" dirty="0" err="1"/>
              <a:t>ұзындығы</a:t>
            </a:r>
            <a:r>
              <a:rPr lang="ru-RU" dirty="0"/>
              <a:t> 128 бит (16 байт). </a:t>
            </a:r>
          </a:p>
          <a:p>
            <a:r>
              <a:rPr lang="en-US" dirty="0"/>
              <a:t>IPv6 </a:t>
            </a:r>
            <a:r>
              <a:rPr lang="ru-RU" dirty="0" err="1"/>
              <a:t>Артықшылықтары</a:t>
            </a:r>
            <a:endParaRPr lang="ru-RU" dirty="0"/>
          </a:p>
          <a:p>
            <a:r>
              <a:rPr lang="ru-RU" dirty="0" err="1"/>
              <a:t>Көбірек</a:t>
            </a:r>
            <a:r>
              <a:rPr lang="ru-RU" dirty="0"/>
              <a:t> </a:t>
            </a:r>
            <a:r>
              <a:rPr lang="en-US" dirty="0"/>
              <a:t>IP </a:t>
            </a:r>
            <a:r>
              <a:rPr lang="ru-RU" dirty="0" err="1"/>
              <a:t>адрестері</a:t>
            </a:r>
            <a:endParaRPr lang="ru-RU" dirty="0"/>
          </a:p>
          <a:p>
            <a:r>
              <a:rPr lang="en-US" dirty="0"/>
              <a:t>NAT </a:t>
            </a:r>
            <a:r>
              <a:rPr lang="ru-RU" dirty="0" err="1"/>
              <a:t>қажет</a:t>
            </a:r>
            <a:r>
              <a:rPr lang="ru-RU" dirty="0"/>
              <a:t> </a:t>
            </a:r>
            <a:r>
              <a:rPr lang="ru-RU" dirty="0" err="1"/>
              <a:t>емес</a:t>
            </a:r>
            <a:endParaRPr lang="ru-RU" dirty="0"/>
          </a:p>
          <a:p>
            <a:r>
              <a:rPr lang="ru-RU" dirty="0" err="1"/>
              <a:t>Автоматты</a:t>
            </a:r>
            <a:r>
              <a:rPr lang="ru-RU" dirty="0"/>
              <a:t> конфигурация </a:t>
            </a:r>
            <a:r>
              <a:rPr lang="ru-RU" dirty="0" err="1"/>
              <a:t>мүмкіндіктері</a:t>
            </a:r>
            <a:endParaRPr lang="ru-RU" dirty="0"/>
          </a:p>
          <a:p>
            <a:r>
              <a:rPr lang="ru-RU" dirty="0"/>
              <a:t>Кей </a:t>
            </a:r>
            <a:r>
              <a:rPr lang="ru-RU" dirty="0" err="1"/>
              <a:t>өзгерістер</a:t>
            </a:r>
            <a:endParaRPr lang="ru-RU" dirty="0"/>
          </a:p>
          <a:p>
            <a:r>
              <a:rPr lang="en-US" dirty="0"/>
              <a:t>NAT IPv4 </a:t>
            </a:r>
            <a:r>
              <a:rPr lang="ru-RU" dirty="0" err="1"/>
              <a:t>өмір</a:t>
            </a:r>
            <a:r>
              <a:rPr lang="ru-RU" dirty="0"/>
              <a:t> </a:t>
            </a:r>
            <a:r>
              <a:rPr lang="ru-RU" dirty="0" err="1"/>
              <a:t>сүру</a:t>
            </a:r>
            <a:r>
              <a:rPr lang="ru-RU" dirty="0"/>
              <a:t> </a:t>
            </a:r>
            <a:r>
              <a:rPr lang="ru-RU" dirty="0" err="1"/>
              <a:t>мерзімін</a:t>
            </a:r>
            <a:r>
              <a:rPr lang="ru-RU" dirty="0"/>
              <a:t> </a:t>
            </a:r>
            <a:r>
              <a:rPr lang="ru-RU" dirty="0" err="1"/>
              <a:t>ұзартты</a:t>
            </a:r>
            <a:endParaRPr lang="ru-RU" dirty="0"/>
          </a:p>
          <a:p>
            <a:r>
              <a:rPr lang="en-US" dirty="0"/>
              <a:t>IPv6 </a:t>
            </a:r>
            <a:r>
              <a:rPr lang="ru-RU" dirty="0" err="1"/>
              <a:t>енгізу</a:t>
            </a:r>
            <a:r>
              <a:rPr lang="ru-RU" dirty="0"/>
              <a:t> </a:t>
            </a:r>
            <a:r>
              <a:rPr lang="ru-RU" dirty="0" err="1"/>
              <a:t>жылдамдығы</a:t>
            </a:r>
            <a:r>
              <a:rPr lang="ru-RU" dirty="0"/>
              <a:t> </a:t>
            </a:r>
            <a:r>
              <a:rPr lang="ru-RU" dirty="0" err="1"/>
              <a:t>өсуде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IPv6 </a:t>
            </a:r>
            <a:r>
              <a:rPr lang="ru-RU" dirty="0" err="1"/>
              <a:t>арқылы</a:t>
            </a:r>
            <a:r>
              <a:rPr lang="ru-RU" dirty="0"/>
              <a:t> Адресация </a:t>
            </a:r>
            <a:r>
              <a:rPr lang="ru-RU" dirty="0" err="1"/>
              <a:t>сіз</a:t>
            </a:r>
            <a:r>
              <a:rPr lang="ru-RU" dirty="0"/>
              <a:t> </a:t>
            </a:r>
            <a:r>
              <a:rPr lang="ru-RU" dirty="0" err="1"/>
              <a:t>өзгерістерге</a:t>
            </a:r>
            <a:r>
              <a:rPr lang="ru-RU" dirty="0"/>
              <a:t> </a:t>
            </a:r>
            <a:r>
              <a:rPr lang="ru-RU" dirty="0" err="1"/>
              <a:t>дайынсыз</a:t>
            </a:r>
            <a:r>
              <a:rPr lang="ru-RU" dirty="0"/>
              <a:t> ба?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156" y="3358734"/>
            <a:ext cx="3358548" cy="2411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798957"/>
      </p:ext>
    </p:extLst>
  </p:cSld>
  <p:clrMapOvr>
    <a:masterClrMapping/>
  </p:clrMapOvr>
  <p:transition spd="med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319583"/>
            <a:ext cx="8733677" cy="4926405"/>
          </a:xfrm>
        </p:spPr>
        <p:txBody>
          <a:bodyPr/>
          <a:lstStyle/>
          <a:p>
            <a:r>
              <a:rPr lang="en-US" dirty="0"/>
              <a:t>IPv6 </a:t>
            </a:r>
            <a:r>
              <a:rPr lang="ru-RU" dirty="0" err="1"/>
              <a:t>Ерекшеліктері</a:t>
            </a:r>
            <a:endParaRPr lang="ru-RU" dirty="0"/>
          </a:p>
          <a:p>
            <a:r>
              <a:rPr lang="ru-RU" dirty="0" err="1"/>
              <a:t>Автоматты</a:t>
            </a:r>
            <a:r>
              <a:rPr lang="ru-RU" dirty="0"/>
              <a:t> </a:t>
            </a:r>
            <a:r>
              <a:rPr lang="ru-RU" dirty="0" err="1"/>
              <a:t>мекенжай</a:t>
            </a:r>
            <a:r>
              <a:rPr lang="ru-RU" dirty="0"/>
              <a:t> </a:t>
            </a:r>
            <a:r>
              <a:rPr lang="ru-RU" dirty="0" err="1"/>
              <a:t>конфигурациясы</a:t>
            </a:r>
            <a:endParaRPr lang="ru-RU" dirty="0"/>
          </a:p>
          <a:p>
            <a:r>
              <a:rPr lang="ru-RU" dirty="0" err="1"/>
              <a:t>Арнаның</a:t>
            </a:r>
            <a:r>
              <a:rPr lang="ru-RU" dirty="0"/>
              <a:t> </a:t>
            </a:r>
            <a:r>
              <a:rPr lang="ru-RU" dirty="0" err="1"/>
              <a:t>жергілікті</a:t>
            </a:r>
            <a:r>
              <a:rPr lang="ru-RU" dirty="0"/>
              <a:t> </a:t>
            </a:r>
            <a:r>
              <a:rPr lang="ru-RU" dirty="0" err="1"/>
              <a:t>мекенжайы</a:t>
            </a:r>
            <a:endParaRPr lang="ru-RU" dirty="0"/>
          </a:p>
          <a:p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желі</a:t>
            </a:r>
            <a:r>
              <a:rPr lang="ru-RU" dirty="0"/>
              <a:t> </a:t>
            </a:r>
            <a:r>
              <a:rPr lang="ru-RU" dirty="0" err="1"/>
              <a:t>ішіндегі</a:t>
            </a:r>
            <a:r>
              <a:rPr lang="ru-RU" dirty="0"/>
              <a:t> </a:t>
            </a:r>
            <a:r>
              <a:rPr lang="ru-RU" dirty="0" err="1"/>
              <a:t>байланыс</a:t>
            </a:r>
            <a:endParaRPr lang="ru-RU" dirty="0"/>
          </a:p>
          <a:p>
            <a:r>
              <a:rPr lang="en-US" dirty="0"/>
              <a:t>IPv6 </a:t>
            </a:r>
            <a:r>
              <a:rPr lang="ru-RU" dirty="0" err="1"/>
              <a:t>мекенжай</a:t>
            </a:r>
            <a:r>
              <a:rPr lang="ru-RU" dirty="0"/>
              <a:t> </a:t>
            </a:r>
            <a:r>
              <a:rPr lang="ru-RU" dirty="0" err="1"/>
              <a:t>пішімі</a:t>
            </a:r>
            <a:endParaRPr lang="ru-RU" dirty="0"/>
          </a:p>
          <a:p>
            <a:r>
              <a:rPr lang="en-US" dirty="0"/>
              <a:t>IPv6 </a:t>
            </a:r>
            <a:r>
              <a:rPr lang="ru-RU" dirty="0" err="1"/>
              <a:t>адресін</a:t>
            </a:r>
            <a:r>
              <a:rPr lang="ru-RU" dirty="0"/>
              <a:t> </a:t>
            </a:r>
            <a:r>
              <a:rPr lang="ru-RU" dirty="0" err="1"/>
              <a:t>қысқарту</a:t>
            </a:r>
            <a:r>
              <a:rPr lang="ru-RU" dirty="0"/>
              <a:t> </a:t>
            </a:r>
            <a:r>
              <a:rPr lang="ru-RU" dirty="0" err="1"/>
              <a:t>ережелері</a:t>
            </a:r>
            <a:endParaRPr lang="ru-RU" dirty="0"/>
          </a:p>
          <a:p>
            <a:r>
              <a:rPr lang="ru-RU" dirty="0" err="1"/>
              <a:t>Басты</a:t>
            </a:r>
            <a:r>
              <a:rPr lang="ru-RU" dirty="0"/>
              <a:t> </a:t>
            </a:r>
            <a:r>
              <a:rPr lang="ru-RU" dirty="0" err="1"/>
              <a:t>нөлдерді</a:t>
            </a:r>
            <a:r>
              <a:rPr lang="ru-RU" dirty="0"/>
              <a:t> </a:t>
            </a:r>
            <a:r>
              <a:rPr lang="ru-RU" dirty="0" err="1"/>
              <a:t>түсіру</a:t>
            </a:r>
            <a:endParaRPr lang="ru-RU" dirty="0"/>
          </a:p>
          <a:p>
            <a:r>
              <a:rPr lang="ru-RU" dirty="0" err="1"/>
              <a:t>Нөлден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тұратын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сегментті</a:t>
            </a:r>
            <a:r>
              <a:rPr lang="ru-RU" dirty="0"/>
              <a:t> </a:t>
            </a:r>
            <a:r>
              <a:rPr lang="ru-RU" dirty="0" err="1"/>
              <a:t>түсіру</a:t>
            </a:r>
            <a:endParaRPr lang="ru-RU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IPv6 </a:t>
            </a:r>
            <a:r>
              <a:rPr lang="ru-RU" dirty="0" err="1"/>
              <a:t>арқылы</a:t>
            </a:r>
            <a:r>
              <a:rPr lang="ru-RU" dirty="0"/>
              <a:t> Адресация IPv6 </a:t>
            </a:r>
            <a:r>
              <a:rPr lang="ru-RU" dirty="0" err="1"/>
              <a:t>деген</a:t>
            </a:r>
            <a:r>
              <a:rPr lang="ru-RU" dirty="0"/>
              <a:t> не?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6" y="4902804"/>
            <a:ext cx="8172943" cy="127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847655"/>
      </p:ext>
    </p:extLst>
  </p:cSld>
  <p:clrMapOvr>
    <a:masterClrMapping/>
  </p:clrMapOvr>
  <p:transition spd="med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40557" y="1738258"/>
            <a:ext cx="3854450" cy="1481138"/>
          </a:xfrm>
        </p:spPr>
        <p:txBody>
          <a:bodyPr>
            <a:normAutofit fontScale="90000"/>
          </a:bodyPr>
          <a:lstStyle/>
          <a:p>
            <a:r>
              <a:rPr lang="en-US" sz="2400" dirty="0"/>
              <a:t>Pv4-</a:t>
            </a:r>
            <a:r>
              <a:rPr lang="ru-RU" sz="2400" dirty="0" err="1"/>
              <a:t>адрестері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ішкі</a:t>
            </a:r>
            <a:r>
              <a:rPr lang="ru-RU" sz="2400" dirty="0"/>
              <a:t> </a:t>
            </a:r>
            <a:r>
              <a:rPr lang="ru-RU" sz="2400" dirty="0" err="1"/>
              <a:t>желілер</a:t>
            </a:r>
            <a:r>
              <a:rPr lang="ru-RU" sz="2400" dirty="0"/>
              <a:t> </a:t>
            </a:r>
            <a:r>
              <a:rPr lang="ru-RU" sz="2400" dirty="0" err="1"/>
              <a:t>маскалары</a:t>
            </a:r>
            <a:r>
              <a:rPr lang="en-US" sz="2400" dirty="0"/>
              <a:t>IPv4-</a:t>
            </a:r>
            <a:r>
              <a:rPr lang="ru-RU" sz="2400" dirty="0" err="1"/>
              <a:t>адрестері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ішкі</a:t>
            </a:r>
            <a:r>
              <a:rPr lang="ru-RU" sz="2400" dirty="0"/>
              <a:t> </a:t>
            </a:r>
            <a:r>
              <a:rPr lang="ru-RU" sz="2400" dirty="0" err="1"/>
              <a:t>желілер</a:t>
            </a:r>
            <a:r>
              <a:rPr lang="ru-RU" sz="2400" dirty="0"/>
              <a:t> </a:t>
            </a:r>
            <a:r>
              <a:rPr lang="ru-RU" sz="2400" dirty="0" err="1"/>
              <a:t>маскалары</a:t>
            </a:r>
            <a:r>
              <a:rPr lang="ru-RU" sz="2400" dirty="0"/>
              <a:t>. 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221210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5679" y="1328581"/>
            <a:ext cx="8752914" cy="1876360"/>
          </a:xfrm>
        </p:spPr>
        <p:txBody>
          <a:bodyPr/>
          <a:lstStyle/>
          <a:p>
            <a:pPr marL="742950" lvl="1" indent="-285750"/>
            <a:r>
              <a:rPr lang="en-US" sz="1600" dirty="0"/>
              <a:t>IPv4 </a:t>
            </a:r>
            <a:r>
              <a:rPr lang="ru-RU" sz="1600" dirty="0" err="1"/>
              <a:t>адресі</a:t>
            </a:r>
            <a:r>
              <a:rPr lang="ru-RU" sz="1600" dirty="0"/>
              <a:t> </a:t>
            </a:r>
            <a:r>
              <a:rPr lang="ru-RU" sz="1600" dirty="0" err="1"/>
              <a:t>дегеніміз</a:t>
            </a:r>
            <a:r>
              <a:rPr lang="ru-RU" sz="1600" dirty="0"/>
              <a:t> не?</a:t>
            </a:r>
          </a:p>
          <a:p>
            <a:pPr marL="742950" lvl="1" indent="-285750"/>
            <a:r>
              <a:rPr lang="ru-RU" sz="1600" dirty="0" err="1"/>
              <a:t>Бұл</a:t>
            </a:r>
            <a:r>
              <a:rPr lang="ru-RU" sz="1600" dirty="0"/>
              <a:t> </a:t>
            </a:r>
            <a:r>
              <a:rPr lang="ru-RU" sz="1600" dirty="0" err="1"/>
              <a:t>нақты</a:t>
            </a:r>
            <a:r>
              <a:rPr lang="ru-RU" sz="1600" dirty="0"/>
              <a:t> хост </a:t>
            </a:r>
            <a:r>
              <a:rPr lang="ru-RU" sz="1600" dirty="0" err="1"/>
              <a:t>анықтайтын</a:t>
            </a:r>
            <a:r>
              <a:rPr lang="ru-RU" sz="1600" dirty="0"/>
              <a:t> </a:t>
            </a:r>
            <a:r>
              <a:rPr lang="ru-RU" sz="1600" dirty="0" err="1"/>
              <a:t>логикалық</a:t>
            </a:r>
            <a:r>
              <a:rPr lang="ru-RU" sz="1600" dirty="0"/>
              <a:t> </a:t>
            </a:r>
            <a:r>
              <a:rPr lang="ru-RU" sz="1600" dirty="0" err="1"/>
              <a:t>желілік</a:t>
            </a:r>
            <a:r>
              <a:rPr lang="ru-RU" sz="1600" dirty="0"/>
              <a:t> </a:t>
            </a:r>
            <a:r>
              <a:rPr lang="ru-RU" sz="1600" dirty="0" err="1"/>
              <a:t>мекенжай</a:t>
            </a:r>
            <a:r>
              <a:rPr lang="ru-RU" sz="1600" dirty="0"/>
              <a:t>.</a:t>
            </a:r>
          </a:p>
          <a:p>
            <a:pPr marL="742950" lvl="1" indent="-285750"/>
            <a:r>
              <a:rPr lang="ru-RU" sz="1600" dirty="0" err="1"/>
              <a:t>Желіде</a:t>
            </a:r>
            <a:r>
              <a:rPr lang="ru-RU" sz="1600" dirty="0"/>
              <a:t> </a:t>
            </a:r>
            <a:r>
              <a:rPr lang="ru-RU" sz="1600" dirty="0" err="1"/>
              <a:t>байланыс</a:t>
            </a:r>
            <a:r>
              <a:rPr lang="ru-RU" sz="1600" dirty="0"/>
              <a:t> </a:t>
            </a:r>
            <a:r>
              <a:rPr lang="ru-RU" sz="1600" dirty="0" err="1"/>
              <a:t>үшін</a:t>
            </a:r>
            <a:r>
              <a:rPr lang="ru-RU" sz="1600" dirty="0"/>
              <a:t> </a:t>
            </a:r>
            <a:r>
              <a:rPr lang="ru-RU" sz="1600" dirty="0" err="1"/>
              <a:t>теңшелетін</a:t>
            </a:r>
            <a:r>
              <a:rPr lang="ru-RU" sz="1600" dirty="0"/>
              <a:t> </a:t>
            </a:r>
            <a:r>
              <a:rPr lang="ru-RU" sz="1600" dirty="0" err="1"/>
              <a:t>және</a:t>
            </a:r>
            <a:r>
              <a:rPr lang="ru-RU" sz="1600" dirty="0"/>
              <a:t> </a:t>
            </a:r>
            <a:r>
              <a:rPr lang="ru-RU" sz="1600" dirty="0" err="1"/>
              <a:t>бірегей</a:t>
            </a:r>
            <a:endParaRPr lang="ru-RU" sz="1600" dirty="0"/>
          </a:p>
          <a:p>
            <a:pPr marL="742950" lvl="1" indent="-285750"/>
            <a:r>
              <a:rPr lang="ru-RU" sz="1600" dirty="0" err="1"/>
              <a:t>Желілік</a:t>
            </a:r>
            <a:r>
              <a:rPr lang="ru-RU" sz="1600" dirty="0"/>
              <a:t> интерфейс </a:t>
            </a:r>
            <a:r>
              <a:rPr lang="ru-RU" sz="1600" dirty="0" err="1"/>
              <a:t>платасымен</a:t>
            </a:r>
            <a:r>
              <a:rPr lang="ru-RU" sz="1600" dirty="0"/>
              <a:t> </a:t>
            </a:r>
            <a:r>
              <a:rPr lang="ru-RU" sz="1600" dirty="0" err="1"/>
              <a:t>байланысты</a:t>
            </a:r>
            <a:endParaRPr lang="ru-RU" sz="16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адрестері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және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ішкі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желі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маскалары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sz="2000" dirty="0">
                <a:solidFill>
                  <a:srgbClr val="00B0F0"/>
                </a:solidFill>
                <a:latin typeface="Arial" charset="0"/>
              </a:rPr>
              <a:t>IPv4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адресін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тағайындау</a:t>
            </a:r>
            <a:r>
              <a:rPr lang="en-US" sz="2000" dirty="0">
                <a:solidFill>
                  <a:srgbClr val="00B0F0"/>
                </a:solidFill>
                <a:latin typeface="Arial" charset="0"/>
              </a:rPr>
              <a:t>IPv4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адрестері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және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ішкі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желі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маскалары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en-US" sz="2000" dirty="0">
                <a:solidFill>
                  <a:srgbClr val="00B0F0"/>
                </a:solidFill>
                <a:latin typeface="Arial" charset="0"/>
              </a:rPr>
              <a:t>IPv4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адресін</a:t>
            </a:r>
            <a:r>
              <a:rPr lang="ru-RU" sz="2000" dirty="0">
                <a:solidFill>
                  <a:srgbClr val="00B0F0"/>
                </a:solidFill>
                <a:latin typeface="Arial" charset="0"/>
              </a:rPr>
              <a:t> </a:t>
            </a:r>
            <a:r>
              <a:rPr lang="ru-RU" sz="2000" dirty="0" err="1">
                <a:solidFill>
                  <a:srgbClr val="00B0F0"/>
                </a:solidFill>
                <a:latin typeface="Arial" charset="0"/>
              </a:rPr>
              <a:t>тағайындау</a:t>
            </a:r>
            <a:endParaRPr lang="ru-RU" sz="2000" dirty="0">
              <a:solidFill>
                <a:srgbClr val="00B0F0"/>
              </a:solidFill>
              <a:latin typeface="Arial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832" y="2802357"/>
            <a:ext cx="6701571" cy="4055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958124"/>
      </p:ext>
    </p:extLst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3868" y="1232592"/>
            <a:ext cx="8950132" cy="2939901"/>
          </a:xfrm>
        </p:spPr>
        <p:txBody>
          <a:bodyPr/>
          <a:lstStyle/>
          <a:p>
            <a:r>
              <a:rPr lang="en-US" sz="2000" dirty="0"/>
              <a:t>IPv4-</a:t>
            </a:r>
            <a:r>
              <a:rPr lang="ru-RU" sz="2000" dirty="0"/>
              <a:t>адресация</a:t>
            </a:r>
          </a:p>
          <a:p>
            <a:r>
              <a:rPr lang="ru-RU" sz="2000" dirty="0"/>
              <a:t>32 </a:t>
            </a:r>
            <a:r>
              <a:rPr lang="ru-RU" sz="2000" dirty="0" err="1"/>
              <a:t>екілік</a:t>
            </a:r>
            <a:r>
              <a:rPr lang="ru-RU" sz="2000" dirty="0"/>
              <a:t> </a:t>
            </a:r>
            <a:r>
              <a:rPr lang="ru-RU" sz="2000" dirty="0" err="1"/>
              <a:t>биттен</a:t>
            </a:r>
            <a:r>
              <a:rPr lang="ru-RU" sz="2000" dirty="0"/>
              <a:t> </a:t>
            </a:r>
            <a:r>
              <a:rPr lang="ru-RU" sz="2000" dirty="0" err="1"/>
              <a:t>тұрады</a:t>
            </a:r>
            <a:endParaRPr lang="ru-RU" sz="2000" dirty="0"/>
          </a:p>
          <a:p>
            <a:r>
              <a:rPr lang="ru-RU" sz="2000" dirty="0"/>
              <a:t>32 </a:t>
            </a:r>
            <a:r>
              <a:rPr lang="ru-RU" sz="2000" dirty="0" err="1"/>
              <a:t>битті</a:t>
            </a:r>
            <a:r>
              <a:rPr lang="ru-RU" sz="2000" dirty="0"/>
              <a:t> </a:t>
            </a:r>
            <a:r>
              <a:rPr lang="ru-RU" sz="2000" dirty="0" err="1"/>
              <a:t>пайдалануды</a:t>
            </a:r>
            <a:r>
              <a:rPr lang="ru-RU" sz="2000" dirty="0"/>
              <a:t> </a:t>
            </a:r>
            <a:r>
              <a:rPr lang="ru-RU" sz="2000" dirty="0" err="1"/>
              <a:t>жеңілдету</a:t>
            </a:r>
            <a:r>
              <a:rPr lang="ru-RU" sz="2000" dirty="0"/>
              <a:t> </a:t>
            </a:r>
            <a:r>
              <a:rPr lang="ru-RU" sz="2000" dirty="0" err="1"/>
              <a:t>үшін</a:t>
            </a:r>
            <a:r>
              <a:rPr lang="ru-RU" sz="2000" dirty="0"/>
              <a:t> 8 </a:t>
            </a:r>
            <a:r>
              <a:rPr lang="ru-RU" sz="2000" dirty="0" err="1"/>
              <a:t>биттен</a:t>
            </a:r>
            <a:r>
              <a:rPr lang="ru-RU" sz="2000" dirty="0"/>
              <a:t> (</a:t>
            </a:r>
            <a:r>
              <a:rPr lang="ru-RU" sz="2000" dirty="0" err="1"/>
              <a:t>яғни</a:t>
            </a:r>
            <a:r>
              <a:rPr lang="ru-RU" sz="2000" dirty="0"/>
              <a:t> 1 </a:t>
            </a:r>
            <a:r>
              <a:rPr lang="ru-RU" sz="2000" dirty="0" err="1"/>
              <a:t>Байттан</a:t>
            </a:r>
            <a:r>
              <a:rPr lang="ru-RU" sz="2000" dirty="0"/>
              <a:t>) </a:t>
            </a:r>
            <a:r>
              <a:rPr lang="ru-RU" sz="2000" dirty="0" err="1"/>
              <a:t>тұратын</a:t>
            </a:r>
            <a:r>
              <a:rPr lang="ru-RU" sz="2000" dirty="0"/>
              <a:t> </a:t>
            </a:r>
            <a:r>
              <a:rPr lang="ru-RU" sz="2000" dirty="0" err="1"/>
              <a:t>төрт</a:t>
            </a:r>
            <a:r>
              <a:rPr lang="ru-RU" sz="2000" dirty="0"/>
              <a:t> </a:t>
            </a:r>
            <a:r>
              <a:rPr lang="ru-RU" sz="2000" dirty="0" err="1"/>
              <a:t>топқа</a:t>
            </a:r>
            <a:r>
              <a:rPr lang="ru-RU" sz="2000" dirty="0"/>
              <a:t> </a:t>
            </a:r>
            <a:r>
              <a:rPr lang="ru-RU" sz="2000" dirty="0" err="1"/>
              <a:t>бөлінген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Октеттер</a:t>
            </a:r>
            <a:r>
              <a:rPr lang="ru-RU" sz="2000" dirty="0"/>
              <a:t> </a:t>
            </a:r>
            <a:r>
              <a:rPr lang="ru-RU" sz="2000" dirty="0" err="1"/>
              <a:t>ондық</a:t>
            </a:r>
            <a:r>
              <a:rPr lang="ru-RU" sz="2000" dirty="0"/>
              <a:t> </a:t>
            </a:r>
            <a:r>
              <a:rPr lang="ru-RU" sz="2000" dirty="0" err="1"/>
              <a:t>есептеу</a:t>
            </a:r>
            <a:r>
              <a:rPr lang="ru-RU" sz="2000" dirty="0"/>
              <a:t> </a:t>
            </a:r>
            <a:r>
              <a:rPr lang="ru-RU" sz="2000" dirty="0" err="1"/>
              <a:t>жүйесінде</a:t>
            </a:r>
            <a:r>
              <a:rPr lang="ru-RU" sz="2000" dirty="0"/>
              <a:t> </a:t>
            </a:r>
            <a:r>
              <a:rPr lang="ru-RU" sz="2000" dirty="0" err="1"/>
              <a:t>ұсынылады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бір-бірінен</a:t>
            </a:r>
            <a:r>
              <a:rPr lang="ru-RU" sz="2000" dirty="0"/>
              <a:t> </a:t>
            </a:r>
            <a:r>
              <a:rPr lang="ru-RU" sz="2000" dirty="0" err="1"/>
              <a:t>нүктелермен</a:t>
            </a:r>
            <a:r>
              <a:rPr lang="ru-RU" sz="2000" dirty="0"/>
              <a:t> </a:t>
            </a:r>
            <a:r>
              <a:rPr lang="ru-RU" sz="2000" dirty="0" err="1"/>
              <a:t>бөлінеді</a:t>
            </a:r>
            <a:r>
              <a:rPr lang="ru-RU" sz="2000" dirty="0"/>
              <a:t>.</a:t>
            </a:r>
          </a:p>
          <a:p>
            <a:r>
              <a:rPr lang="ru-RU" sz="2000" dirty="0"/>
              <a:t>От </a:t>
            </a:r>
            <a:r>
              <a:rPr lang="ru-RU" sz="2000" dirty="0" err="1"/>
              <a:t>екілік</a:t>
            </a:r>
            <a:r>
              <a:rPr lang="ru-RU" sz="2000" dirty="0"/>
              <a:t> - ОНДЫҚ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IPv4 </a:t>
            </a:r>
            <a:r>
              <a:rPr lang="ru-RU" dirty="0" err="1"/>
              <a:t>адрестері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ішкі</a:t>
            </a:r>
            <a:r>
              <a:rPr lang="ru-RU" dirty="0"/>
              <a:t> </a:t>
            </a:r>
            <a:r>
              <a:rPr lang="ru-RU" dirty="0" err="1"/>
              <a:t>желілер</a:t>
            </a:r>
            <a:r>
              <a:rPr lang="ru-RU" dirty="0"/>
              <a:t> </a:t>
            </a:r>
            <a:r>
              <a:rPr lang="ru-RU" dirty="0" err="1"/>
              <a:t>маскалары</a:t>
            </a:r>
            <a:r>
              <a:rPr lang="ru-RU" dirty="0"/>
              <a:t> </a:t>
            </a:r>
            <a:r>
              <a:rPr lang="en-US" dirty="0"/>
              <a:t>IP-</a:t>
            </a:r>
            <a:r>
              <a:rPr lang="ru-RU" dirty="0" err="1"/>
              <a:t>адресінің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endParaRPr lang="ru-RU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783" y="3227437"/>
            <a:ext cx="5791923" cy="363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187296"/>
      </p:ext>
    </p:extLst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2348" y="1342733"/>
            <a:ext cx="8911652" cy="1689835"/>
          </a:xfrm>
        </p:spPr>
        <p:txBody>
          <a:bodyPr>
            <a:normAutofit lnSpcReduction="10000"/>
          </a:bodyPr>
          <a:lstStyle/>
          <a:p>
            <a:r>
              <a:rPr lang="ru-RU" sz="2000" dirty="0" err="1"/>
              <a:t>Желілер</a:t>
            </a:r>
            <a:r>
              <a:rPr lang="ru-RU" sz="2000" dirty="0"/>
              <a:t> мен </a:t>
            </a:r>
            <a:r>
              <a:rPr lang="ru-RU" sz="2000" dirty="0" err="1"/>
              <a:t>хостылар</a:t>
            </a:r>
            <a:endParaRPr lang="ru-RU" sz="2000" dirty="0"/>
          </a:p>
          <a:p>
            <a:r>
              <a:rPr lang="en-US" sz="2000" dirty="0"/>
              <a:t>IPv4 </a:t>
            </a:r>
            <a:r>
              <a:rPr lang="ru-RU" sz="2000" dirty="0" err="1"/>
              <a:t>логикалық</a:t>
            </a:r>
            <a:r>
              <a:rPr lang="ru-RU" sz="2000" dirty="0"/>
              <a:t> 32 </a:t>
            </a:r>
            <a:r>
              <a:rPr lang="ru-RU" sz="2000" dirty="0" err="1"/>
              <a:t>биттік</a:t>
            </a:r>
            <a:r>
              <a:rPr lang="ru-RU" sz="2000" dirty="0"/>
              <a:t> </a:t>
            </a:r>
            <a:r>
              <a:rPr lang="ru-RU" sz="2000" dirty="0" err="1"/>
              <a:t>адресі</a:t>
            </a:r>
            <a:r>
              <a:rPr lang="ru-RU" sz="2000" dirty="0"/>
              <a:t> </a:t>
            </a:r>
            <a:r>
              <a:rPr lang="ru-RU" sz="2000" dirty="0" err="1"/>
              <a:t>иерархиялық</a:t>
            </a:r>
            <a:r>
              <a:rPr lang="ru-RU" sz="2000" dirty="0"/>
              <a:t> </a:t>
            </a:r>
            <a:r>
              <a:rPr lang="ru-RU" sz="2000" dirty="0" err="1"/>
              <a:t>құрылымы</a:t>
            </a:r>
            <a:r>
              <a:rPr lang="ru-RU" sz="2000" dirty="0"/>
              <a:t> бар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екі</a:t>
            </a:r>
            <a:r>
              <a:rPr lang="ru-RU" sz="2000" dirty="0"/>
              <a:t> </a:t>
            </a:r>
            <a:r>
              <a:rPr lang="ru-RU" sz="2000" dirty="0" err="1"/>
              <a:t>бөліктен</a:t>
            </a:r>
            <a:r>
              <a:rPr lang="ru-RU" sz="2000" dirty="0"/>
              <a:t> </a:t>
            </a:r>
            <a:r>
              <a:rPr lang="ru-RU" sz="2000" dirty="0" err="1"/>
              <a:t>тұрады</a:t>
            </a:r>
            <a:endParaRPr lang="ru-RU" sz="2000" dirty="0"/>
          </a:p>
          <a:p>
            <a:r>
              <a:rPr lang="ru-RU" sz="2000" dirty="0" err="1"/>
              <a:t>Желілік</a:t>
            </a:r>
            <a:r>
              <a:rPr lang="ru-RU" sz="2000" dirty="0"/>
              <a:t> </a:t>
            </a:r>
            <a:r>
              <a:rPr lang="ru-RU" sz="2000" dirty="0" err="1"/>
              <a:t>деңгей</a:t>
            </a:r>
            <a:endParaRPr lang="ru-RU" sz="2000" dirty="0"/>
          </a:p>
          <a:p>
            <a:r>
              <a:rPr lang="ru-RU" sz="2000" dirty="0"/>
              <a:t>Хост</a:t>
            </a:r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604345" y="579438"/>
            <a:ext cx="8229600" cy="763295"/>
          </a:xfrm>
        </p:spPr>
        <p:txBody>
          <a:bodyPr>
            <a:normAutofit fontScale="90000"/>
          </a:bodyPr>
          <a:lstStyle/>
          <a:p>
            <a:r>
              <a:rPr lang="en-US" sz="2000" dirty="0"/>
              <a:t>IPv4 </a:t>
            </a:r>
            <a:r>
              <a:rPr lang="ru-RU" sz="2000" dirty="0" err="1"/>
              <a:t>мекен-жайлары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IP-</a:t>
            </a:r>
            <a:r>
              <a:rPr lang="ru-RU" sz="2000" dirty="0" err="1"/>
              <a:t>мекен-жай</a:t>
            </a:r>
            <a:r>
              <a:rPr lang="ru-RU" sz="2000" dirty="0"/>
              <a:t> </a:t>
            </a:r>
            <a:r>
              <a:rPr lang="ru-RU" sz="2000" dirty="0" err="1"/>
              <a:t>бөлігінің</a:t>
            </a:r>
            <a:r>
              <a:rPr lang="ru-RU" sz="2000" dirty="0"/>
              <a:t> 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жүйесі</a:t>
            </a:r>
            <a:r>
              <a:rPr lang="ru-RU" sz="2000" dirty="0"/>
              <a:t> </a:t>
            </a:r>
            <a:r>
              <a:rPr lang="ru-RU" sz="2000" dirty="0" err="1"/>
              <a:t>маскалары</a:t>
            </a:r>
            <a:r>
              <a:rPr lang="en-US" sz="2000" dirty="0"/>
              <a:t>IPv4 </a:t>
            </a:r>
            <a:r>
              <a:rPr lang="ru-RU" sz="2000" dirty="0" err="1"/>
              <a:t>мекен-жайлары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IP-</a:t>
            </a:r>
            <a:r>
              <a:rPr lang="ru-RU" sz="2000" dirty="0" err="1"/>
              <a:t>мекен-жай</a:t>
            </a:r>
            <a:r>
              <a:rPr lang="ru-RU" sz="2000" dirty="0"/>
              <a:t> </a:t>
            </a:r>
            <a:r>
              <a:rPr lang="ru-RU" sz="2000" dirty="0" err="1"/>
              <a:t>бөлігінің</a:t>
            </a:r>
            <a:r>
              <a:rPr lang="ru-RU" sz="2000" dirty="0"/>
              <a:t> 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жүйесі</a:t>
            </a:r>
            <a:r>
              <a:rPr lang="ru-RU" sz="2000" dirty="0"/>
              <a:t> </a:t>
            </a:r>
            <a:r>
              <a:rPr lang="ru-RU" sz="2000" dirty="0" err="1"/>
              <a:t>маскалары</a:t>
            </a:r>
            <a:endParaRPr lang="ru-RU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738" y="3142709"/>
            <a:ext cx="6618912" cy="337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58560"/>
      </p:ext>
    </p:extLst>
  </p:cSld>
  <p:clrMapOvr>
    <a:masterClrMapping/>
  </p:clrMapOvr>
  <p:transition spd="med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7" y="1294011"/>
            <a:ext cx="8797078" cy="2642722"/>
          </a:xfrm>
        </p:spPr>
        <p:txBody>
          <a:bodyPr>
            <a:normAutofit fontScale="70000" lnSpcReduction="20000"/>
          </a:bodyPr>
          <a:lstStyle/>
          <a:p>
            <a:r>
              <a:rPr lang="ru-RU" sz="2000" dirty="0"/>
              <a:t>Перевести в</a:t>
            </a:r>
            <a:r>
              <a:rPr lang="en-US" sz="2000" dirty="0" err="1"/>
              <a:t>GoogleBing</a:t>
            </a:r>
            <a:r>
              <a:rPr lang="ru-RU" sz="2000" dirty="0" err="1"/>
              <a:t>Сіз</a:t>
            </a:r>
            <a:r>
              <a:rPr lang="ru-RU" sz="2000" dirty="0"/>
              <a:t> </a:t>
            </a:r>
            <a:r>
              <a:rPr lang="ru-RU" sz="2000" dirty="0" err="1"/>
              <a:t>менің</a:t>
            </a:r>
            <a:r>
              <a:rPr lang="ru-RU" sz="2000" dirty="0"/>
              <a:t> </a:t>
            </a:r>
            <a:r>
              <a:rPr lang="ru-RU" sz="2000" dirty="0" err="1"/>
              <a:t>желіде</a:t>
            </a:r>
            <a:r>
              <a:rPr lang="ru-RU" sz="2000" dirty="0"/>
              <a:t>?</a:t>
            </a:r>
          </a:p>
          <a:p>
            <a:r>
              <a:rPr lang="ru-RU" sz="2000" dirty="0" err="1"/>
              <a:t>Пакетті</a:t>
            </a:r>
            <a:r>
              <a:rPr lang="ru-RU" sz="2000" dirty="0"/>
              <a:t> </a:t>
            </a:r>
            <a:r>
              <a:rPr lang="ru-RU" sz="2000" dirty="0" err="1"/>
              <a:t>жіберу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, хост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желі</a:t>
            </a:r>
            <a:r>
              <a:rPr lang="ru-RU" sz="2000" dirty="0"/>
              <a:t> </a:t>
            </a:r>
            <a:r>
              <a:rPr lang="ru-RU" sz="2000" dirty="0" err="1"/>
              <a:t>маскасын</a:t>
            </a:r>
            <a:r>
              <a:rPr lang="ru-RU" sz="2000" dirty="0"/>
              <a:t> </a:t>
            </a:r>
            <a:r>
              <a:rPr lang="en-US" sz="2000" dirty="0"/>
              <a:t>IPv4 </a:t>
            </a:r>
            <a:r>
              <a:rPr lang="ru-RU" sz="2000" dirty="0" err="1"/>
              <a:t>мекен-жайымен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IPv4 </a:t>
            </a:r>
            <a:r>
              <a:rPr lang="ru-RU" sz="2000" dirty="0" err="1"/>
              <a:t>тағайындау</a:t>
            </a:r>
            <a:r>
              <a:rPr lang="ru-RU" sz="2000" dirty="0"/>
              <a:t> </a:t>
            </a:r>
            <a:r>
              <a:rPr lang="ru-RU" sz="2000" dirty="0" err="1"/>
              <a:t>мекен-жайымен</a:t>
            </a:r>
            <a:r>
              <a:rPr lang="ru-RU" sz="2000" dirty="0"/>
              <a:t> </a:t>
            </a:r>
            <a:r>
              <a:rPr lang="ru-RU" sz="2000" dirty="0" err="1"/>
              <a:t>салыстырады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желі</a:t>
            </a:r>
            <a:r>
              <a:rPr lang="ru-RU" sz="2000" dirty="0"/>
              <a:t> </a:t>
            </a:r>
            <a:r>
              <a:rPr lang="ru-RU" sz="2000" dirty="0" err="1"/>
              <a:t>маскалары</a:t>
            </a:r>
            <a:endParaRPr lang="ru-RU" sz="2000" dirty="0"/>
          </a:p>
          <a:p>
            <a:r>
              <a:rPr lang="ru-RU" sz="2000" dirty="0" err="1"/>
              <a:t>Стандартты</a:t>
            </a:r>
            <a:r>
              <a:rPr lang="ru-RU" sz="2000" dirty="0"/>
              <a:t> </a:t>
            </a:r>
            <a:r>
              <a:rPr lang="ru-RU" sz="2000" dirty="0" err="1"/>
              <a:t>маскалар</a:t>
            </a:r>
            <a:r>
              <a:rPr lang="ru-RU" sz="2000" dirty="0"/>
              <a:t>: 255.0.0.0 (8 бит), 255.255.0 (16 бит) </a:t>
            </a:r>
            <a:r>
              <a:rPr lang="ru-RU" sz="2000" dirty="0" err="1"/>
              <a:t>және</a:t>
            </a:r>
            <a:r>
              <a:rPr lang="ru-RU" sz="2000" dirty="0"/>
              <a:t> 255.255.255.0 (24 бит).</a:t>
            </a:r>
          </a:p>
          <a:p>
            <a:r>
              <a:rPr lang="ru-RU" sz="2000" dirty="0"/>
              <a:t>Хост саны: 2</a:t>
            </a:r>
            <a:r>
              <a:rPr lang="en-US" sz="2000" dirty="0"/>
              <a:t>x-2</a:t>
            </a:r>
            <a:r>
              <a:rPr lang="ru-RU" sz="2000" dirty="0" err="1"/>
              <a:t>Сіз</a:t>
            </a:r>
            <a:r>
              <a:rPr lang="ru-RU" sz="2000" dirty="0"/>
              <a:t> </a:t>
            </a:r>
            <a:r>
              <a:rPr lang="ru-RU" sz="2000" dirty="0" err="1"/>
              <a:t>менің</a:t>
            </a:r>
            <a:r>
              <a:rPr lang="ru-RU" sz="2000" dirty="0"/>
              <a:t> </a:t>
            </a:r>
            <a:r>
              <a:rPr lang="ru-RU" sz="2000" dirty="0" err="1"/>
              <a:t>желіде</a:t>
            </a:r>
            <a:r>
              <a:rPr lang="ru-RU" sz="2000" dirty="0"/>
              <a:t>?</a:t>
            </a:r>
          </a:p>
          <a:p>
            <a:r>
              <a:rPr lang="ru-RU" sz="2000" dirty="0" err="1"/>
              <a:t>Пакетті</a:t>
            </a:r>
            <a:r>
              <a:rPr lang="ru-RU" sz="2000" dirty="0"/>
              <a:t> </a:t>
            </a:r>
            <a:r>
              <a:rPr lang="ru-RU" sz="2000" dirty="0" err="1"/>
              <a:t>жіберу</a:t>
            </a:r>
            <a:r>
              <a:rPr lang="ru-RU" sz="2000" dirty="0"/>
              <a:t> </a:t>
            </a:r>
            <a:r>
              <a:rPr lang="ru-RU" sz="2000" dirty="0" err="1"/>
              <a:t>арқылы</a:t>
            </a:r>
            <a:r>
              <a:rPr lang="ru-RU" sz="2000" dirty="0"/>
              <a:t>, хост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желі</a:t>
            </a:r>
            <a:r>
              <a:rPr lang="ru-RU" sz="2000" dirty="0"/>
              <a:t> </a:t>
            </a:r>
            <a:r>
              <a:rPr lang="ru-RU" sz="2000" dirty="0" err="1"/>
              <a:t>маскасын</a:t>
            </a:r>
            <a:r>
              <a:rPr lang="ru-RU" sz="2000" dirty="0"/>
              <a:t> </a:t>
            </a:r>
            <a:r>
              <a:rPr lang="en-US" sz="2000" dirty="0"/>
              <a:t>IPv4 </a:t>
            </a:r>
            <a:r>
              <a:rPr lang="ru-RU" sz="2000" dirty="0" err="1"/>
              <a:t>мекен-жайымен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en-US" sz="2000" dirty="0"/>
              <a:t>IPv4 </a:t>
            </a:r>
            <a:r>
              <a:rPr lang="ru-RU" sz="2000" dirty="0" err="1"/>
              <a:t>тағайындау</a:t>
            </a:r>
            <a:r>
              <a:rPr lang="ru-RU" sz="2000" dirty="0"/>
              <a:t> </a:t>
            </a:r>
            <a:r>
              <a:rPr lang="ru-RU" sz="2000" dirty="0" err="1"/>
              <a:t>мекен-жайымен</a:t>
            </a:r>
            <a:r>
              <a:rPr lang="ru-RU" sz="2000" dirty="0"/>
              <a:t> </a:t>
            </a:r>
            <a:r>
              <a:rPr lang="ru-RU" sz="2000" dirty="0" err="1"/>
              <a:t>салыстырады</a:t>
            </a:r>
            <a:r>
              <a:rPr lang="ru-RU" sz="2000" dirty="0"/>
              <a:t>.</a:t>
            </a:r>
          </a:p>
          <a:p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желі</a:t>
            </a:r>
            <a:r>
              <a:rPr lang="ru-RU" sz="2000" dirty="0"/>
              <a:t> </a:t>
            </a:r>
            <a:r>
              <a:rPr lang="ru-RU" sz="2000" dirty="0" err="1"/>
              <a:t>маскалары</a:t>
            </a:r>
            <a:endParaRPr lang="ru-RU" sz="2000" dirty="0"/>
          </a:p>
          <a:p>
            <a:r>
              <a:rPr lang="ru-RU" sz="2000" dirty="0" err="1"/>
              <a:t>Стандартты</a:t>
            </a:r>
            <a:r>
              <a:rPr lang="ru-RU" sz="2000" dirty="0"/>
              <a:t> </a:t>
            </a:r>
            <a:r>
              <a:rPr lang="ru-RU" sz="2000" dirty="0" err="1"/>
              <a:t>маскалар</a:t>
            </a:r>
            <a:r>
              <a:rPr lang="ru-RU" sz="2000" dirty="0"/>
              <a:t>: 255.0.0.0 (8 бит), 255.255.0 (16 бит) </a:t>
            </a:r>
            <a:r>
              <a:rPr lang="ru-RU" sz="2000" dirty="0" err="1"/>
              <a:t>және</a:t>
            </a:r>
            <a:r>
              <a:rPr lang="ru-RU" sz="2000" dirty="0"/>
              <a:t> 255.255.255.0 (24 бит).</a:t>
            </a:r>
          </a:p>
          <a:p>
            <a:r>
              <a:rPr lang="ru-RU" sz="2000" dirty="0"/>
              <a:t>Хост саны: 2</a:t>
            </a:r>
            <a:r>
              <a:rPr lang="en-US" sz="2000" dirty="0"/>
              <a:t>x-2</a:t>
            </a:r>
            <a:endParaRPr lang="ru-RU" sz="20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94392"/>
            <a:ext cx="8950132" cy="838200"/>
          </a:xfrm>
        </p:spPr>
        <p:txBody>
          <a:bodyPr>
            <a:normAutofit/>
          </a:bodyPr>
          <a:lstStyle/>
          <a:p>
            <a:r>
              <a:rPr lang="ru-RU" sz="1600" dirty="0" err="1"/>
              <a:t>адрестері</a:t>
            </a:r>
            <a:r>
              <a:rPr lang="ru-RU" sz="1600" dirty="0"/>
              <a:t> мен </a:t>
            </a:r>
            <a:r>
              <a:rPr lang="ru-RU" sz="1600" dirty="0" err="1"/>
              <a:t>ішкі</a:t>
            </a:r>
            <a:r>
              <a:rPr lang="ru-RU" sz="1600" dirty="0"/>
              <a:t> </a:t>
            </a:r>
            <a:r>
              <a:rPr lang="ru-RU" sz="1600" dirty="0" err="1"/>
              <a:t>желі</a:t>
            </a:r>
            <a:r>
              <a:rPr lang="ru-RU" sz="1600" dirty="0"/>
              <a:t> </a:t>
            </a:r>
            <a:r>
              <a:rPr lang="ru-RU" sz="1600" dirty="0" err="1"/>
              <a:t>маскалары</a:t>
            </a:r>
            <a:r>
              <a:rPr lang="ru-RU" sz="1600" dirty="0"/>
              <a:t> </a:t>
            </a:r>
            <a:r>
              <a:rPr lang="en-US" sz="1600" dirty="0"/>
              <a:t>IP </a:t>
            </a:r>
            <a:r>
              <a:rPr lang="ru-RU" sz="1600" dirty="0" err="1"/>
              <a:t>адрестері</a:t>
            </a:r>
            <a:r>
              <a:rPr lang="ru-RU" sz="1600" dirty="0"/>
              <a:t> мен </a:t>
            </a:r>
            <a:r>
              <a:rPr lang="ru-RU" sz="1600" dirty="0" err="1"/>
              <a:t>ішкі</a:t>
            </a:r>
            <a:r>
              <a:rPr lang="ru-RU" sz="1600" dirty="0"/>
              <a:t> </a:t>
            </a:r>
            <a:r>
              <a:rPr lang="ru-RU" sz="1600" dirty="0" err="1"/>
              <a:t>желі</a:t>
            </a:r>
            <a:r>
              <a:rPr lang="ru-RU" sz="1600" dirty="0"/>
              <a:t> </a:t>
            </a:r>
            <a:r>
              <a:rPr lang="ru-RU" sz="1600" dirty="0" err="1"/>
              <a:t>маскалары</a:t>
            </a:r>
            <a:r>
              <a:rPr lang="ru-RU" sz="1600" dirty="0"/>
              <a:t> </a:t>
            </a:r>
            <a:r>
              <a:rPr lang="ru-RU" sz="1600" dirty="0" err="1"/>
              <a:t>өзара</a:t>
            </a:r>
            <a:r>
              <a:rPr lang="ru-RU" sz="1600" dirty="0"/>
              <a:t> </a:t>
            </a:r>
            <a:r>
              <a:rPr lang="ru-RU" sz="1600" dirty="0" err="1"/>
              <a:t>әрекеттеседі</a:t>
            </a:r>
            <a:r>
              <a:rPr lang="en-US" sz="1600" dirty="0"/>
              <a:t>IPv4 </a:t>
            </a:r>
            <a:r>
              <a:rPr lang="ru-RU" sz="1600" dirty="0" err="1"/>
              <a:t>адрестері</a:t>
            </a:r>
            <a:r>
              <a:rPr lang="ru-RU" sz="1600" dirty="0"/>
              <a:t> мен </a:t>
            </a:r>
            <a:r>
              <a:rPr lang="ru-RU" sz="1600" dirty="0" err="1"/>
              <a:t>ішкі</a:t>
            </a:r>
            <a:r>
              <a:rPr lang="ru-RU" sz="1600" dirty="0"/>
              <a:t> </a:t>
            </a:r>
            <a:r>
              <a:rPr lang="ru-RU" sz="1600" dirty="0" err="1"/>
              <a:t>желі</a:t>
            </a:r>
            <a:r>
              <a:rPr lang="ru-RU" sz="1600" dirty="0"/>
              <a:t> </a:t>
            </a:r>
            <a:r>
              <a:rPr lang="ru-RU" sz="1600" dirty="0" err="1"/>
              <a:t>маскалары</a:t>
            </a:r>
            <a:r>
              <a:rPr lang="ru-RU" sz="1600" dirty="0"/>
              <a:t> </a:t>
            </a:r>
            <a:r>
              <a:rPr lang="en-US" sz="1600" dirty="0"/>
              <a:t>IP </a:t>
            </a:r>
            <a:r>
              <a:rPr lang="ru-RU" sz="1600" dirty="0" err="1"/>
              <a:t>адрестері</a:t>
            </a:r>
            <a:r>
              <a:rPr lang="ru-RU" sz="1600" dirty="0"/>
              <a:t> мен </a:t>
            </a:r>
            <a:r>
              <a:rPr lang="ru-RU" sz="1600" dirty="0" err="1"/>
              <a:t>ішкі</a:t>
            </a:r>
            <a:r>
              <a:rPr lang="ru-RU" sz="1600" dirty="0"/>
              <a:t> </a:t>
            </a:r>
            <a:r>
              <a:rPr lang="ru-RU" sz="1600" dirty="0" err="1"/>
              <a:t>желі</a:t>
            </a:r>
            <a:r>
              <a:rPr lang="ru-RU" sz="1600" dirty="0"/>
              <a:t> </a:t>
            </a:r>
            <a:r>
              <a:rPr lang="ru-RU" sz="1600" dirty="0" err="1"/>
              <a:t>маскалары</a:t>
            </a:r>
            <a:r>
              <a:rPr lang="ru-RU" sz="1600" dirty="0"/>
              <a:t> </a:t>
            </a:r>
            <a:r>
              <a:rPr lang="ru-RU" sz="1600" dirty="0" err="1"/>
              <a:t>өзара</a:t>
            </a:r>
            <a:r>
              <a:rPr lang="ru-RU" sz="1600" dirty="0"/>
              <a:t> </a:t>
            </a:r>
            <a:r>
              <a:rPr lang="ru-RU" sz="1600" dirty="0" err="1"/>
              <a:t>әрекеттеседі</a:t>
            </a:r>
            <a:endParaRPr lang="ru-RU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9556" y="3429000"/>
            <a:ext cx="5196244" cy="3197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204092"/>
      </p:ext>
    </p:extLst>
  </p:cSld>
  <p:clrMapOvr>
    <a:masterClrMapping/>
  </p:clrMapOvr>
  <p:transition spd="med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1150" y="2263775"/>
            <a:ext cx="3854450" cy="1481138"/>
          </a:xfrm>
        </p:spPr>
        <p:txBody>
          <a:bodyPr/>
          <a:lstStyle/>
          <a:p>
            <a:pPr eaLnBrk="1" hangingPunct="1"/>
            <a:r>
              <a:rPr lang="ru-RU" sz="2400" dirty="0"/>
              <a:t>2. IPv4-адрестің </a:t>
            </a:r>
            <a:r>
              <a:rPr lang="ru-RU" sz="2400" dirty="0" err="1"/>
              <a:t>түрлері</a:t>
            </a:r>
            <a:endParaRPr lang="ru-RU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076646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109" y="1381126"/>
            <a:ext cx="8733677" cy="50847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800" dirty="0" err="1"/>
              <a:t>Сынып</a:t>
            </a:r>
            <a:r>
              <a:rPr lang="ru-RU" sz="1800" dirty="0"/>
              <a:t> </a:t>
            </a:r>
            <a:r>
              <a:rPr lang="ru-RU" sz="1800" dirty="0" err="1"/>
              <a:t>адресациясы</a:t>
            </a:r>
            <a:endParaRPr lang="ru-RU" sz="1800" dirty="0"/>
          </a:p>
          <a:p>
            <a:pPr>
              <a:lnSpc>
                <a:spcPct val="100000"/>
              </a:lnSpc>
            </a:pPr>
            <a:r>
              <a:rPr lang="ru-RU" sz="1800" dirty="0" err="1"/>
              <a:t>Сынып</a:t>
            </a:r>
            <a:r>
              <a:rPr lang="ru-RU" sz="1800" dirty="0"/>
              <a:t> </a:t>
            </a:r>
            <a:r>
              <a:rPr lang="en-US" sz="1800" dirty="0"/>
              <a:t>A (0.0.0.0/8-127.0.0.0/8) </a:t>
            </a:r>
            <a:r>
              <a:rPr lang="ru-RU" sz="1800" dirty="0" err="1"/>
              <a:t>өте</a:t>
            </a:r>
            <a:r>
              <a:rPr lang="ru-RU" sz="1800" dirty="0"/>
              <a:t> </a:t>
            </a:r>
            <a:r>
              <a:rPr lang="ru-RU" sz="1800" dirty="0" err="1"/>
              <a:t>үлкен</a:t>
            </a:r>
            <a:r>
              <a:rPr lang="ru-RU" sz="1800" dirty="0"/>
              <a:t> </a:t>
            </a:r>
            <a:r>
              <a:rPr lang="ru-RU" sz="1800" dirty="0" err="1"/>
              <a:t>желілерді</a:t>
            </a:r>
            <a:r>
              <a:rPr lang="ru-RU" sz="1800" dirty="0"/>
              <a:t> </a:t>
            </a:r>
            <a:r>
              <a:rPr lang="ru-RU" sz="1800" dirty="0" err="1"/>
              <a:t>қолдайды</a:t>
            </a:r>
            <a:r>
              <a:rPr lang="ru-RU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B </a:t>
            </a:r>
            <a:r>
              <a:rPr lang="ru-RU" sz="1800" dirty="0" err="1"/>
              <a:t>Класы</a:t>
            </a:r>
            <a:r>
              <a:rPr lang="ru-RU" sz="1800" dirty="0"/>
              <a:t> (128.0.0.0 /16-191.255.0.0/16) </a:t>
            </a:r>
            <a:r>
              <a:rPr lang="ru-RU" sz="1800" dirty="0" err="1"/>
              <a:t>қалыпты</a:t>
            </a:r>
            <a:r>
              <a:rPr lang="ru-RU" sz="1800" dirty="0"/>
              <a:t> </a:t>
            </a:r>
            <a:r>
              <a:rPr lang="ru-RU" sz="1800" dirty="0" err="1"/>
              <a:t>желілерден</a:t>
            </a:r>
            <a:r>
              <a:rPr lang="ru-RU" sz="1800" dirty="0"/>
              <a:t> </a:t>
            </a:r>
            <a:r>
              <a:rPr lang="ru-RU" sz="1800" dirty="0" err="1"/>
              <a:t>ірі</a:t>
            </a:r>
            <a:r>
              <a:rPr lang="ru-RU" sz="1800" dirty="0"/>
              <a:t> </a:t>
            </a:r>
            <a:r>
              <a:rPr lang="ru-RU" sz="1800" dirty="0" err="1"/>
              <a:t>мөлшерге</a:t>
            </a:r>
            <a:r>
              <a:rPr lang="ru-RU" sz="1800" dirty="0"/>
              <a:t> </a:t>
            </a:r>
            <a:r>
              <a:rPr lang="ru-RU" sz="1800" dirty="0" err="1"/>
              <a:t>дейін</a:t>
            </a:r>
            <a:r>
              <a:rPr lang="ru-RU" sz="1800" dirty="0"/>
              <a:t> </a:t>
            </a:r>
            <a:r>
              <a:rPr lang="ru-RU" sz="1800" dirty="0" err="1"/>
              <a:t>қолдайды</a:t>
            </a:r>
            <a:r>
              <a:rPr lang="ru-RU" sz="1800" dirty="0"/>
              <a:t>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C </a:t>
            </a:r>
            <a:r>
              <a:rPr lang="ru-RU" sz="1800" dirty="0" err="1"/>
              <a:t>Сыныбы</a:t>
            </a:r>
            <a:r>
              <a:rPr lang="ru-RU" sz="1800" dirty="0"/>
              <a:t> (192.0.0.0/24-223.255.255.0/24) </a:t>
            </a:r>
            <a:r>
              <a:rPr lang="ru-RU" sz="1800" dirty="0" err="1"/>
              <a:t>ең</a:t>
            </a:r>
            <a:r>
              <a:rPr lang="ru-RU" sz="1800" dirty="0"/>
              <a:t> </a:t>
            </a:r>
            <a:r>
              <a:rPr lang="ru-RU" sz="1800" dirty="0" err="1"/>
              <a:t>көп</a:t>
            </a:r>
            <a:r>
              <a:rPr lang="ru-RU" sz="1800" dirty="0"/>
              <a:t> 254 хост бар </a:t>
            </a:r>
            <a:r>
              <a:rPr lang="ru-RU" sz="1800" dirty="0" err="1"/>
              <a:t>шағын</a:t>
            </a:r>
            <a:r>
              <a:rPr lang="ru-RU" sz="1800" dirty="0"/>
              <a:t> </a:t>
            </a:r>
            <a:r>
              <a:rPr lang="ru-RU" sz="1800" dirty="0" err="1"/>
              <a:t>желілерді</a:t>
            </a:r>
            <a:r>
              <a:rPr lang="ru-RU" sz="1800" dirty="0"/>
              <a:t> </a:t>
            </a:r>
            <a:r>
              <a:rPr lang="ru-RU" sz="1800" dirty="0" err="1"/>
              <a:t>қолдайды</a:t>
            </a:r>
            <a:r>
              <a:rPr lang="ru-RU" sz="1800" dirty="0"/>
              <a:t>. </a:t>
            </a:r>
          </a:p>
          <a:p>
            <a:pPr>
              <a:lnSpc>
                <a:spcPct val="100000"/>
              </a:lnSpc>
            </a:pPr>
            <a:r>
              <a:rPr lang="ru-RU" sz="1800" dirty="0" err="1"/>
              <a:t>Сыныпсыз</a:t>
            </a:r>
            <a:r>
              <a:rPr lang="ru-RU" sz="1800" dirty="0"/>
              <a:t> адресация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IPv4 </a:t>
            </a:r>
            <a:r>
              <a:rPr lang="ru-RU" sz="1800" dirty="0" err="1"/>
              <a:t>адрестері</a:t>
            </a:r>
            <a:r>
              <a:rPr lang="ru-RU" sz="1800" dirty="0"/>
              <a:t> </a:t>
            </a:r>
            <a:r>
              <a:rPr lang="ru-RU" sz="1800" dirty="0" err="1"/>
              <a:t>кез</a:t>
            </a:r>
            <a:r>
              <a:rPr lang="ru-RU" sz="1800" dirty="0"/>
              <a:t> </a:t>
            </a:r>
            <a:r>
              <a:rPr lang="ru-RU" sz="1800" dirty="0" err="1"/>
              <a:t>келген</a:t>
            </a:r>
            <a:r>
              <a:rPr lang="ru-RU" sz="1800" dirty="0"/>
              <a:t> бит </a:t>
            </a:r>
            <a:r>
              <a:rPr lang="ru-RU" sz="1800" dirty="0" err="1"/>
              <a:t>адрестерімен</a:t>
            </a:r>
            <a:r>
              <a:rPr lang="ru-RU" sz="1800" dirty="0"/>
              <a:t> </a:t>
            </a:r>
            <a:r>
              <a:rPr lang="ru-RU" sz="1800" dirty="0" err="1"/>
              <a:t>анықталатын</a:t>
            </a:r>
            <a:r>
              <a:rPr lang="ru-RU" sz="1800" dirty="0"/>
              <a:t> </a:t>
            </a:r>
            <a:r>
              <a:rPr lang="ru-RU" sz="1800" dirty="0" err="1"/>
              <a:t>шектерде</a:t>
            </a:r>
            <a:r>
              <a:rPr lang="ru-RU" sz="1800" dirty="0"/>
              <a:t> </a:t>
            </a:r>
            <a:r>
              <a:rPr lang="ru-RU" sz="1800" dirty="0" err="1"/>
              <a:t>бөлінуі</a:t>
            </a:r>
            <a:r>
              <a:rPr lang="ru-RU" sz="1800" dirty="0"/>
              <a:t> </a:t>
            </a:r>
            <a:r>
              <a:rPr lang="ru-RU" sz="1800" dirty="0" err="1"/>
              <a:t>мүмкін</a:t>
            </a:r>
            <a:endParaRPr lang="ru-RU" sz="1800" dirty="0"/>
          </a:p>
          <a:p>
            <a:pPr>
              <a:lnSpc>
                <a:spcPct val="100000"/>
              </a:lnSpc>
            </a:pPr>
            <a:r>
              <a:rPr lang="en-US" sz="1800" dirty="0"/>
              <a:t>IPv4 </a:t>
            </a:r>
            <a:r>
              <a:rPr lang="ru-RU" sz="1800" dirty="0" err="1"/>
              <a:t>адрестердің</a:t>
            </a:r>
            <a:r>
              <a:rPr lang="ru-RU" sz="1800" dirty="0"/>
              <a:t> </a:t>
            </a:r>
            <a:r>
              <a:rPr lang="ru-RU" sz="1800" dirty="0" err="1"/>
              <a:t>ассортиментін</a:t>
            </a:r>
            <a:r>
              <a:rPr lang="ru-RU" sz="1800" dirty="0"/>
              <a:t> </a:t>
            </a:r>
            <a:r>
              <a:rPr lang="ru-RU" sz="1800" dirty="0" err="1"/>
              <a:t>бәсеңдетеді</a:t>
            </a:r>
            <a:endParaRPr lang="ru-RU" sz="1800" dirty="0"/>
          </a:p>
          <a:p>
            <a:pPr>
              <a:lnSpc>
                <a:spcPct val="100000"/>
              </a:lnSpc>
            </a:pPr>
            <a:r>
              <a:rPr lang="ru-RU" sz="1800" dirty="0" err="1"/>
              <a:t>Сынсыз</a:t>
            </a:r>
            <a:r>
              <a:rPr lang="ru-RU" sz="1800" dirty="0"/>
              <a:t> </a:t>
            </a:r>
            <a:r>
              <a:rPr lang="ru-RU" sz="1800" dirty="0" err="1"/>
              <a:t>үйаралық</a:t>
            </a:r>
            <a:r>
              <a:rPr lang="ru-RU" sz="1800" dirty="0"/>
              <a:t> </a:t>
            </a:r>
            <a:r>
              <a:rPr lang="ru-RU" sz="1800" dirty="0" err="1"/>
              <a:t>маршруттау</a:t>
            </a:r>
            <a:r>
              <a:rPr lang="ru-RU" sz="1800" dirty="0"/>
              <a:t> (</a:t>
            </a:r>
            <a:r>
              <a:rPr lang="en-US" sz="1800" dirty="0"/>
              <a:t>CIDR)</a:t>
            </a:r>
            <a:endParaRPr lang="ru-RU" sz="1800" dirty="0"/>
          </a:p>
        </p:txBody>
      </p:sp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>
          <a:xfrm>
            <a:off x="193868" y="394392"/>
            <a:ext cx="8950132" cy="838200"/>
          </a:xfrm>
        </p:spPr>
        <p:txBody>
          <a:bodyPr>
            <a:normAutofit fontScale="90000"/>
          </a:bodyPr>
          <a:lstStyle/>
          <a:p>
            <a:r>
              <a:rPr lang="en-US" sz="2900" dirty="0"/>
              <a:t>IPv4-</a:t>
            </a:r>
            <a:r>
              <a:rPr lang="ru-RU" sz="2900" dirty="0" err="1"/>
              <a:t>адрестердің</a:t>
            </a:r>
            <a:r>
              <a:rPr lang="ru-RU" sz="2900" dirty="0"/>
              <a:t> </a:t>
            </a:r>
            <a:r>
              <a:rPr lang="ru-RU" sz="2900" dirty="0" err="1"/>
              <a:t>түрлері</a:t>
            </a:r>
            <a:r>
              <a:rPr lang="ru-RU" sz="2900" dirty="0"/>
              <a:t> </a:t>
            </a:r>
            <a:r>
              <a:rPr lang="en-US" sz="2900" dirty="0"/>
              <a:t>IPv4-</a:t>
            </a:r>
            <a:r>
              <a:rPr lang="ru-RU" sz="2900" dirty="0" err="1"/>
              <a:t>адрестердің</a:t>
            </a:r>
            <a:r>
              <a:rPr lang="ru-RU" sz="2900" dirty="0"/>
              <a:t> </a:t>
            </a:r>
            <a:r>
              <a:rPr lang="ru-RU" sz="2900" dirty="0" err="1"/>
              <a:t>кластары</a:t>
            </a:r>
            <a:r>
              <a:rPr lang="ru-RU" sz="2900" dirty="0"/>
              <a:t> </a:t>
            </a:r>
            <a:r>
              <a:rPr lang="ru-RU" sz="2900" dirty="0" err="1"/>
              <a:t>және</a:t>
            </a:r>
            <a:r>
              <a:rPr lang="ru-RU" sz="2900" dirty="0"/>
              <a:t> </a:t>
            </a:r>
            <a:r>
              <a:rPr lang="ru-RU" sz="2900" dirty="0" err="1"/>
              <a:t>әдепкі</a:t>
            </a:r>
            <a:r>
              <a:rPr lang="ru-RU" sz="2900" dirty="0"/>
              <a:t> </a:t>
            </a:r>
            <a:r>
              <a:rPr lang="ru-RU" sz="2900" dirty="0" err="1"/>
              <a:t>жүйе</a:t>
            </a:r>
            <a:r>
              <a:rPr lang="ru-RU" sz="2900" dirty="0"/>
              <a:t> </a:t>
            </a:r>
            <a:r>
              <a:rPr lang="ru-RU" sz="2900" dirty="0" err="1"/>
              <a:t>маскалары</a:t>
            </a:r>
            <a:endParaRPr lang="ru-RU" sz="29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410" y="3954453"/>
            <a:ext cx="4609589" cy="269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455177"/>
      </p:ext>
    </p:extLst>
  </p:cSld>
  <p:clrMapOvr>
    <a:masterClrMapping/>
  </p:clrMapOvr>
  <p:transition spd="med">
    <p:wipe dir="r"/>
  </p:transition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PPT-TMPLT-WHT_C">
  <a:themeElements>
    <a:clrScheme name="PPT-TMPLT-WHT_C 1">
      <a:dk1>
        <a:srgbClr val="000000"/>
      </a:dk1>
      <a:lt1>
        <a:srgbClr val="FFFFFF"/>
      </a:lt1>
      <a:dk2>
        <a:srgbClr val="0183B7"/>
      </a:dk2>
      <a:lt2>
        <a:srgbClr val="000000"/>
      </a:lt2>
      <a:accent1>
        <a:srgbClr val="0183B7"/>
      </a:accent1>
      <a:accent2>
        <a:srgbClr val="B21A1A"/>
      </a:accent2>
      <a:accent3>
        <a:srgbClr val="FFFFFF"/>
      </a:accent3>
      <a:accent4>
        <a:srgbClr val="000000"/>
      </a:accent4>
      <a:accent5>
        <a:srgbClr val="AAC1D8"/>
      </a:accent5>
      <a:accent6>
        <a:srgbClr val="A11616"/>
      </a:accent6>
      <a:hlink>
        <a:srgbClr val="83A2CF"/>
      </a:hlink>
      <a:folHlink>
        <a:srgbClr val="EFB525"/>
      </a:folHlink>
    </a:clrScheme>
    <a:fontScheme name="PPT-TMPLT-WHT_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82124" tIns="41061" rIns="82124" bIns="41061" numCol="1" anchor="ctr" anchorCtr="0" compatLnSpc="1">
        <a:prstTxWarp prst="textNoShape">
          <a:avLst/>
        </a:prstTxWarp>
        <a:spAutoFit/>
      </a:bodyPr>
      <a:lstStyle>
        <a:defPPr marL="0" marR="0" indent="0" algn="ctr" defTabSz="814388" rtl="0" eaLnBrk="0" fontAlgn="base" latinLnBrk="0" hangingPunct="0">
          <a:lnSpc>
            <a:spcPct val="9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-TMPLT-WHT_C 1">
        <a:dk1>
          <a:srgbClr val="000000"/>
        </a:dk1>
        <a:lt1>
          <a:srgbClr val="FFFFFF"/>
        </a:lt1>
        <a:dk2>
          <a:srgbClr val="0183B7"/>
        </a:dk2>
        <a:lt2>
          <a:srgbClr val="000000"/>
        </a:lt2>
        <a:accent1>
          <a:srgbClr val="0183B7"/>
        </a:accent1>
        <a:accent2>
          <a:srgbClr val="B21A1A"/>
        </a:accent2>
        <a:accent3>
          <a:srgbClr val="FFFFFF"/>
        </a:accent3>
        <a:accent4>
          <a:srgbClr val="000000"/>
        </a:accent4>
        <a:accent5>
          <a:srgbClr val="AAC1D8"/>
        </a:accent5>
        <a:accent6>
          <a:srgbClr val="A11616"/>
        </a:accent6>
        <a:hlink>
          <a:srgbClr val="83A2CF"/>
        </a:hlink>
        <a:folHlink>
          <a:srgbClr val="EFB5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26929</TotalTime>
  <Pages>28</Pages>
  <Words>1095</Words>
  <Application>Microsoft Office PowerPoint</Application>
  <PresentationFormat>Экран (4:3)</PresentationFormat>
  <Paragraphs>164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ＭＳ Ｐゴシック</vt:lpstr>
      <vt:lpstr>Arial</vt:lpstr>
      <vt:lpstr>Courier New</vt:lpstr>
      <vt:lpstr>Lucida Sans Unicode</vt:lpstr>
      <vt:lpstr>Verdana</vt:lpstr>
      <vt:lpstr>Wingdings</vt:lpstr>
      <vt:lpstr>Wingdings 2</vt:lpstr>
      <vt:lpstr>Wingdings 3</vt:lpstr>
      <vt:lpstr>PPT-TMPLT-WHT_C</vt:lpstr>
      <vt:lpstr>Открытая</vt:lpstr>
      <vt:lpstr>Лекция 5. Желілік адресация </vt:lpstr>
      <vt:lpstr>БӨЛІМДЕР МЕН МАҚСАТТАР </vt:lpstr>
      <vt:lpstr>Pv4-адрестері және ішкі желілер маскаларыIPv4-адрестері және ішкі желілер маскалары. </vt:lpstr>
      <vt:lpstr>адрестері және ішкі желі маскалары IPv4 адресін тағайындауIPv4 адрестері және ішкі желі маскалары IPv4 адресін тағайындау</vt:lpstr>
      <vt:lpstr>IPv4 адрестері және ішкі желілер маскалары IP-адресінің құрылымы</vt:lpstr>
      <vt:lpstr>IPv4 мекен-жайлары және IP-мекен-жай бөлігінің ішкі жүйесі маскаларыIPv4 мекен-жайлары және IP-мекен-жай бөлігінің ішкі жүйесі маскалары</vt:lpstr>
      <vt:lpstr>адрестері мен ішкі желі маскалары IP адрестері мен ішкі желі маскалары өзара әрекеттеседіIPv4 адрестері мен ішкі желі маскалары IP адрестері мен ішкі желі маскалары өзара әрекеттеседі</vt:lpstr>
      <vt:lpstr>2. IPv4-адрестің түрлері</vt:lpstr>
      <vt:lpstr>IPv4-адрестердің түрлері IPv4-адрестердің кластары және әдепкі жүйе маскалары</vt:lpstr>
      <vt:lpstr>Pv4-адрестердің түрлері көпшілік және жеке IP-адрестер</vt:lpstr>
      <vt:lpstr>адрестердің бір адресті, кең таратылатын және көп адресті жіберулердің түрлеріIPv4-адрестердің бір адресті, кең таратылатын және көп адресті жіберулердің түрлері</vt:lpstr>
      <vt:lpstr>IPv4-адрестердің типтері бір адресті, кең таратылатын және көп адресті жіберулер (прод.)</vt:lpstr>
      <vt:lpstr>3.  IPv4-адресті қалай алуға болады</vt:lpstr>
      <vt:lpstr>IPv4 адрестерін статикалық және динамикалық адрестерді қалай алуға болады</vt:lpstr>
      <vt:lpstr>IPv4 адрестерін DHCP серверлері қалай алуға болады</vt:lpstr>
      <vt:lpstr>IPv4-адрестерін DHCP орнату қалай алуға болады</vt:lpstr>
      <vt:lpstr>4. IPv4 адрестерін басқару </vt:lpstr>
      <vt:lpstr>IPv4 адрестерін басқару шекаралар және адрестік желі кеңістігі</vt:lpstr>
      <vt:lpstr>IPv4-адрестерді басқару адрестердің тағайындалуы</vt:lpstr>
      <vt:lpstr>IPv4 адрестерін басқару желілік адрестерді тарату</vt:lpstr>
      <vt:lpstr>IPv6 арқылы Адресация</vt:lpstr>
      <vt:lpstr>IPv6 арқылы Адресация сіз өзгерістерге дайынсыз ба?</vt:lpstr>
      <vt:lpstr>IPv6 арқылы Адресация IPv6 деген не?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 PC v4.0 Chapter 1</dc:title>
  <dc:creator>Karen Alderson</dc:creator>
  <cp:lastModifiedBy>Сейтжанова Жанат</cp:lastModifiedBy>
  <cp:revision>944</cp:revision>
  <cp:lastPrinted>1999-01-27T00:54:54Z</cp:lastPrinted>
  <dcterms:created xsi:type="dcterms:W3CDTF">2006-10-23T15:07:30Z</dcterms:created>
  <dcterms:modified xsi:type="dcterms:W3CDTF">2019-02-26T05:37:59Z</dcterms:modified>
</cp:coreProperties>
</file>